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7.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 id="2147483734" r:id="rId3"/>
    <p:sldMasterId id="2147483735" r:id="rId4"/>
    <p:sldMasterId id="2147483736" r:id="rId5"/>
    <p:sldMasterId id="2147483737" r:id="rId6"/>
    <p:sldMasterId id="2147483738" r:id="rId7"/>
    <p:sldMasterId id="2147483739" r:id="rId8"/>
    <p:sldMasterId id="2147483740" r:id="rId9"/>
    <p:sldMasterId id="2147483741" r:id="rId10"/>
  </p:sldMasterIdLst>
  <p:notesMasterIdLst>
    <p:notesMasterId r:id="rId77"/>
  </p:notesMasterIdLst>
  <p:sldIdLst>
    <p:sldId id="256" r:id="rId11"/>
    <p:sldId id="257" r:id="rId12"/>
    <p:sldId id="258" r:id="rId13"/>
    <p:sldId id="259" r:id="rId14"/>
    <p:sldId id="260" r:id="rId15"/>
    <p:sldId id="261" r:id="rId16"/>
    <p:sldId id="262" r:id="rId17"/>
    <p:sldId id="263" r:id="rId18"/>
    <p:sldId id="264" r:id="rId19"/>
    <p:sldId id="265"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Lst>
  <p:sldSz cx="9144000" cy="6858000" type="screen4x3"/>
  <p:notesSz cx="6724650" cy="9774238"/>
  <p:embeddedFontLst>
    <p:embeddedFont>
      <p:font typeface="Arial Black" panose="020B0A04020102020204" pitchFamily="34" charset="0"/>
      <p:regular r:id="rId78"/>
      <p:bold r:id="rId79"/>
    </p:embeddedFont>
    <p:embeddedFont>
      <p:font typeface="Calibri" panose="020F050202020403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1152" y="96"/>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79"/>
        <p:guide pos="211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font" Target="fonts/font2.fntdata"/><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font" Target="fonts/font5.fntdata"/><Relationship Id="rId19" Type="http://schemas.openxmlformats.org/officeDocument/2006/relationships/slide" Target="slides/slide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font" Target="fonts/font3.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4650" cy="488950"/>
          </a:xfrm>
          <a:prstGeom prst="rect">
            <a:avLst/>
          </a:prstGeom>
          <a:noFill/>
          <a:ln>
            <a:noFill/>
          </a:ln>
        </p:spPr>
        <p:txBody>
          <a:bodyPr spcFirstLastPara="1" wrap="square" lIns="91850" tIns="45925" rIns="91850" bIns="45925"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08412" y="0"/>
            <a:ext cx="2914650" cy="488950"/>
          </a:xfrm>
          <a:prstGeom prst="rect">
            <a:avLst/>
          </a:prstGeom>
          <a:noFill/>
          <a:ln>
            <a:noFill/>
          </a:ln>
        </p:spPr>
        <p:txBody>
          <a:bodyPr spcFirstLastPara="1" wrap="square" lIns="91850" tIns="45925" rIns="91850" bIns="45925" anchor="t"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283700"/>
            <a:ext cx="2914650" cy="488950"/>
          </a:xfrm>
          <a:prstGeom prst="rect">
            <a:avLst/>
          </a:prstGeom>
          <a:noFill/>
          <a:ln>
            <a:noFill/>
          </a:ln>
        </p:spPr>
        <p:txBody>
          <a:bodyPr spcFirstLastPara="1" wrap="square" lIns="91850" tIns="45925" rIns="91850" bIns="45925"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08412" y="9283700"/>
            <a:ext cx="2914650" cy="488950"/>
          </a:xfrm>
          <a:prstGeom prst="rect">
            <a:avLst/>
          </a:prstGeom>
          <a:noFill/>
          <a:ln>
            <a:noFill/>
          </a:ln>
        </p:spPr>
        <p:txBody>
          <a:bodyPr spcFirstLastPara="1" wrap="square" lIns="91850" tIns="45925" rIns="91850" bIns="45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‹nº›</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1: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771" name="Google Shape;771;p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1: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897" name="Google Shape;897;p1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c6953d36f8_0_143:notes"/>
          <p:cNvSpPr txBox="1">
            <a:spLocks noGrp="1"/>
          </p:cNvSpPr>
          <p:nvPr>
            <p:ph type="body" idx="1"/>
          </p:nvPr>
        </p:nvSpPr>
        <p:spPr>
          <a:xfrm>
            <a:off x="672465" y="4642757"/>
            <a:ext cx="5379600" cy="4398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1" name="Google Shape;921;gc6953d36f8_0_143: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c6953d36f8_0_150:notes"/>
          <p:cNvSpPr txBox="1">
            <a:spLocks noGrp="1"/>
          </p:cNvSpPr>
          <p:nvPr>
            <p:ph type="body" idx="1"/>
          </p:nvPr>
        </p:nvSpPr>
        <p:spPr>
          <a:xfrm>
            <a:off x="672465" y="4642757"/>
            <a:ext cx="5379600" cy="4398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9" name="Google Shape;929;gc6953d36f8_0_15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c6953d36f8_0_159:notes"/>
          <p:cNvSpPr txBox="1">
            <a:spLocks noGrp="1"/>
          </p:cNvSpPr>
          <p:nvPr>
            <p:ph type="body" idx="1"/>
          </p:nvPr>
        </p:nvSpPr>
        <p:spPr>
          <a:xfrm>
            <a:off x="672465" y="4642757"/>
            <a:ext cx="5379600" cy="4398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9" name="Google Shape;939;gc6953d36f8_0_159: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12: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949" name="Google Shape;949;p12: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13: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957" name="Google Shape;957;p13: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c6953d36f8_0_523:notes"/>
          <p:cNvSpPr txBox="1">
            <a:spLocks noGrp="1"/>
          </p:cNvSpPr>
          <p:nvPr>
            <p:ph type="sldNum" idx="12"/>
          </p:nvPr>
        </p:nvSpPr>
        <p:spPr>
          <a:xfrm>
            <a:off x="3809078" y="9283816"/>
            <a:ext cx="2913900" cy="48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16</a:t>
            </a:fld>
            <a:endParaRPr sz="1200" b="0" i="0" u="none" strike="noStrike" cap="none">
              <a:solidFill>
                <a:srgbClr val="000000"/>
              </a:solidFill>
              <a:latin typeface="Arial"/>
              <a:ea typeface="Arial"/>
              <a:cs typeface="Arial"/>
              <a:sym typeface="Arial"/>
            </a:endParaRPr>
          </a:p>
        </p:txBody>
      </p:sp>
      <p:sp>
        <p:nvSpPr>
          <p:cNvPr id="966" name="Google Shape;966;gc6953d36f8_0_523: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67" name="Google Shape;967;gc6953d36f8_0_523:notes"/>
          <p:cNvSpPr txBox="1">
            <a:spLocks noGrp="1"/>
          </p:cNvSpPr>
          <p:nvPr>
            <p:ph type="body" idx="1"/>
          </p:nvPr>
        </p:nvSpPr>
        <p:spPr>
          <a:xfrm>
            <a:off x="672465" y="4642757"/>
            <a:ext cx="5379600" cy="43983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lang="en-US" i="1">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lang="en-US" i="1">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lang="en-US" i="1">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c6953d36f8_0_53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975" name="Google Shape;975;gc6953d36f8_0_53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c6953d36f8_0_54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986" name="Google Shape;986;gc6953d36f8_0_54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c6953d36f8_0_550: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996" name="Google Shape;996;gc6953d36f8_0_55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2: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000"/>
              <a:buFont typeface="Arial"/>
              <a:buNone/>
            </a:pPr>
            <a:fld id="{00000000-1234-1234-1234-123412341234}" type="slidenum">
              <a:rPr lang="en-US" sz="2000" b="0" i="0" u="none" strike="noStrike" cap="none">
                <a:solidFill>
                  <a:srgbClr val="000000"/>
                </a:solidFill>
                <a:latin typeface="Arial"/>
                <a:ea typeface="Arial"/>
                <a:cs typeface="Arial"/>
                <a:sym typeface="Arial"/>
              </a:rPr>
              <a:t>2</a:t>
            </a:fld>
            <a:endParaRPr sz="1400" b="0" i="0" u="none" strike="noStrike" cap="none">
              <a:solidFill>
                <a:srgbClr val="000000"/>
              </a:solidFill>
              <a:latin typeface="Arial"/>
              <a:ea typeface="Arial"/>
              <a:cs typeface="Arial"/>
              <a:sym typeface="Arial"/>
            </a:endParaRPr>
          </a:p>
        </p:txBody>
      </p:sp>
      <p:sp>
        <p:nvSpPr>
          <p:cNvPr id="781" name="Google Shape;78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2" name="Google Shape;78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c6953d36f8_0_560: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07" name="Google Shape;1007;gc6953d36f8_0_56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c6953d36f8_0_570: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18" name="Google Shape;1018;gc6953d36f8_0_57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c6953d36f8_0_58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30" name="Google Shape;1030;gc6953d36f8_0_58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c6953d36f8_0_59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41" name="Google Shape;1041;gc6953d36f8_0_59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c6953d36f8_0_60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52" name="Google Shape;1052;gc6953d36f8_0_60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c6953d36f8_0_61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63" name="Google Shape;1063;gc6953d36f8_0_61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c6953d36f8_0_62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74" name="Google Shape;1074;gc6953d36f8_0_62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c6953d36f8_0_631:notes"/>
          <p:cNvSpPr txBox="1">
            <a:spLocks noGrp="1"/>
          </p:cNvSpPr>
          <p:nvPr>
            <p:ph type="body" idx="1"/>
          </p:nvPr>
        </p:nvSpPr>
        <p:spPr>
          <a:xfrm>
            <a:off x="672465" y="4642757"/>
            <a:ext cx="5379600" cy="4398300"/>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085" name="Google Shape;1085;gc6953d36f8_0_63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14: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14: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p15: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03" name="Google Shape;1103;p15: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3: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792" name="Google Shape;792;p3: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16: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14" name="Google Shape;1114;p16: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17: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25" name="Google Shape;1125;p17: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8: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35" name="Google Shape;1135;p18: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9: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46" name="Google Shape;1146;p19: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p20: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58" name="Google Shape;1158;p2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21: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69" name="Google Shape;1169;p2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22: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80" name="Google Shape;1180;p22: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23: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192" name="Google Shape;1192;p23: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24: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03" name="Google Shape;1203;p24: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p25: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11" name="Google Shape;1211;p25: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801" name="Google Shape;801;p5: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26: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23" name="Google Shape;1223;p26: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27: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33" name="Google Shape;1233;p27: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28: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43" name="Google Shape;1243;p28: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29: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52" name="Google Shape;1252;p29: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30: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61" name="Google Shape;1261;p3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p31: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270" name="Google Shape;1270;p31: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32: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277" name="Google Shape;1277;p32: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33: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86" name="Google Shape;1286;p33: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p34: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294" name="Google Shape;1294;p34: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35: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305" name="Google Shape;1305;p35: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6: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809" name="Google Shape;809;p6: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p36: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320" name="Google Shape;1320;p36: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p37:notes"/>
          <p:cNvSpPr txBox="1">
            <a:spLocks noGrp="1"/>
          </p:cNvSpPr>
          <p:nvPr>
            <p:ph type="sldNum" idx="12"/>
          </p:nvPr>
        </p:nvSpPr>
        <p:spPr>
          <a:xfrm>
            <a:off x="3808412" y="9283700"/>
            <a:ext cx="2914650" cy="488950"/>
          </a:xfrm>
          <a:prstGeom prst="rect">
            <a:avLst/>
          </a:prstGeom>
          <a:noFill/>
          <a:ln>
            <a:noFill/>
          </a:ln>
        </p:spPr>
        <p:txBody>
          <a:bodyPr spcFirstLastPara="1" wrap="square" lIns="91850" tIns="45925" rIns="91850" bIns="45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51</a:t>
            </a:fld>
            <a:endParaRPr sz="1200" b="0" i="0" u="none" strike="noStrike" cap="none">
              <a:solidFill>
                <a:srgbClr val="000000"/>
              </a:solidFill>
              <a:latin typeface="Times New Roman"/>
              <a:ea typeface="Times New Roman"/>
              <a:cs typeface="Times New Roman"/>
              <a:sym typeface="Times New Roman"/>
            </a:endParaRPr>
          </a:p>
        </p:txBody>
      </p:sp>
      <p:sp>
        <p:nvSpPr>
          <p:cNvPr id="1330" name="Google Shape;1330;p37:notes"/>
          <p:cNvSpPr>
            <a:spLocks noGrp="1" noRot="1" noChangeAspect="1"/>
          </p:cNvSpPr>
          <p:nvPr>
            <p:ph type="sldImg" idx="2"/>
          </p:nvPr>
        </p:nvSpPr>
        <p:spPr>
          <a:xfrm>
            <a:off x="1144588" y="685800"/>
            <a:ext cx="4573587"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1" name="Google Shape;1331;p37:notes"/>
          <p:cNvSpPr txBox="1">
            <a:spLocks noGrp="1"/>
          </p:cNvSpPr>
          <p:nvPr>
            <p:ph type="body" idx="1"/>
          </p:nvPr>
        </p:nvSpPr>
        <p:spPr>
          <a:xfrm>
            <a:off x="673100" y="4643437"/>
            <a:ext cx="5378450" cy="4397375"/>
          </a:xfrm>
          <a:prstGeom prst="rect">
            <a:avLst/>
          </a:prstGeom>
          <a:noFill/>
          <a:ln>
            <a:noFill/>
          </a:ln>
        </p:spPr>
        <p:txBody>
          <a:bodyPr spcFirstLastPara="1" wrap="square" lIns="91400" tIns="45700" rIns="91400" bIns="45700"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1332" name="Google Shape;1332;p37:notes"/>
          <p:cNvSpPr txBox="1"/>
          <p:nvPr/>
        </p:nvSpPr>
        <p:spPr>
          <a:xfrm>
            <a:off x="3884613" y="8685213"/>
            <a:ext cx="2971800" cy="457200"/>
          </a:xfrm>
          <a:prstGeom prst="rect">
            <a:avLst/>
          </a:prstGeom>
          <a:noFill/>
          <a:ln>
            <a:noFill/>
          </a:ln>
        </p:spPr>
        <p:txBody>
          <a:bodyPr spcFirstLastPara="1" wrap="square" lIns="91400" tIns="45700" rIns="91400"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51</a:t>
            </a:fld>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p38: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40" name="Google Shape;1340;p38: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p39: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47" name="Google Shape;1347;p39: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40: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56" name="Google Shape;1356;p4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p41: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65" name="Google Shape;1365;p41: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42: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74" name="Google Shape;1374;p42: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43: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83" name="Google Shape;1383;p43: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p44: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392" name="Google Shape;1392;p44: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p45: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401" name="Google Shape;1401;p45: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7:notes"/>
          <p:cNvSpPr txBox="1">
            <a:spLocks noGrp="1"/>
          </p:cNvSpPr>
          <p:nvPr>
            <p:ph type="sldNum" idx="12"/>
          </p:nvPr>
        </p:nvSpPr>
        <p:spPr>
          <a:xfrm>
            <a:off x="3808412" y="9283700"/>
            <a:ext cx="2914650" cy="488950"/>
          </a:xfrm>
          <a:prstGeom prst="rect">
            <a:avLst/>
          </a:prstGeom>
          <a:noFill/>
          <a:ln>
            <a:noFill/>
          </a:ln>
        </p:spPr>
        <p:txBody>
          <a:bodyPr spcFirstLastPara="1" wrap="square" lIns="91850" tIns="45925" rIns="91850" bIns="4592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818" name="Google Shape;818;p7: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819" name="Google Shape;819;p7:notes"/>
          <p:cNvSpPr txBox="1">
            <a:spLocks noGrp="1"/>
          </p:cNvSpPr>
          <p:nvPr>
            <p:ph type="body" idx="1"/>
          </p:nvPr>
        </p:nvSpPr>
        <p:spPr>
          <a:xfrm>
            <a:off x="673100" y="4643437"/>
            <a:ext cx="5378450" cy="439737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850" tIns="45925" rIns="91850" bIns="45925"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46: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1410" name="Google Shape;1410;p46: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7"/>
        <p:cNvGrpSpPr/>
        <p:nvPr/>
      </p:nvGrpSpPr>
      <p:grpSpPr>
        <a:xfrm>
          <a:off x="0" y="0"/>
          <a:ext cx="0" cy="0"/>
          <a:chOff x="0" y="0"/>
          <a:chExt cx="0" cy="0"/>
        </a:xfrm>
      </p:grpSpPr>
      <p:sp>
        <p:nvSpPr>
          <p:cNvPr id="1418" name="Google Shape;1418;gc6953d36f8_0_902:notes"/>
          <p:cNvSpPr txBox="1">
            <a:spLocks noGrp="1"/>
          </p:cNvSpPr>
          <p:nvPr>
            <p:ph type="body" idx="1"/>
          </p:nvPr>
        </p:nvSpPr>
        <p:spPr>
          <a:xfrm>
            <a:off x="673100" y="4643437"/>
            <a:ext cx="5378400" cy="43974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19" name="Google Shape;1419;gc6953d36f8_0_902: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c6953d36f8_0_909:notes"/>
          <p:cNvSpPr txBox="1">
            <a:spLocks noGrp="1"/>
          </p:cNvSpPr>
          <p:nvPr>
            <p:ph type="body" idx="1"/>
          </p:nvPr>
        </p:nvSpPr>
        <p:spPr>
          <a:xfrm>
            <a:off x="673100" y="4643437"/>
            <a:ext cx="5378400" cy="43974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27" name="Google Shape;1427;gc6953d36f8_0_909: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c6953d36f8_0_917:notes"/>
          <p:cNvSpPr txBox="1">
            <a:spLocks noGrp="1"/>
          </p:cNvSpPr>
          <p:nvPr>
            <p:ph type="body" idx="1"/>
          </p:nvPr>
        </p:nvSpPr>
        <p:spPr>
          <a:xfrm>
            <a:off x="673100" y="4643437"/>
            <a:ext cx="5378400" cy="43974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36" name="Google Shape;1436;gc6953d36f8_0_917: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c6953d36f8_0_924:notes"/>
          <p:cNvSpPr txBox="1">
            <a:spLocks noGrp="1"/>
          </p:cNvSpPr>
          <p:nvPr>
            <p:ph type="body" idx="1"/>
          </p:nvPr>
        </p:nvSpPr>
        <p:spPr>
          <a:xfrm>
            <a:off x="673100" y="4643437"/>
            <a:ext cx="5378400" cy="4397400"/>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44" name="Google Shape;1444;gc6953d36f8_0_924: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p47: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53" name="Google Shape;1453;p47: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48: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1462" name="Google Shape;1462;p48: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8:notes"/>
          <p:cNvSpPr txBox="1">
            <a:spLocks noGrp="1"/>
          </p:cNvSpPr>
          <p:nvPr>
            <p:ph type="body" idx="1"/>
          </p:nvPr>
        </p:nvSpPr>
        <p:spPr>
          <a:xfrm>
            <a:off x="673100" y="4643437"/>
            <a:ext cx="5378450" cy="4397375"/>
          </a:xfrm>
          <a:prstGeom prst="rect">
            <a:avLst/>
          </a:prstGeom>
        </p:spPr>
        <p:txBody>
          <a:bodyPr spcFirstLastPara="1" wrap="square" lIns="91850" tIns="45925" rIns="91850" bIns="45925" anchor="t" anchorCtr="0">
            <a:noAutofit/>
          </a:bodyPr>
          <a:lstStyle/>
          <a:p>
            <a:pPr marL="0" lvl="0" indent="0" algn="l" rtl="0">
              <a:spcBef>
                <a:spcPts val="0"/>
              </a:spcBef>
              <a:spcAft>
                <a:spcPts val="0"/>
              </a:spcAft>
              <a:buNone/>
            </a:pPr>
            <a:endParaRPr/>
          </a:p>
        </p:txBody>
      </p:sp>
      <p:sp>
        <p:nvSpPr>
          <p:cNvPr id="841" name="Google Shape;841;p8:notes"/>
          <p:cNvSpPr>
            <a:spLocks noGrp="1" noRot="1" noChangeAspect="1"/>
          </p:cNvSpPr>
          <p:nvPr>
            <p:ph type="sldImg" idx="2"/>
          </p:nvPr>
        </p:nvSpPr>
        <p:spPr>
          <a:xfrm>
            <a:off x="919162" y="733425"/>
            <a:ext cx="4886325" cy="36655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9:notes"/>
          <p:cNvSpPr txBox="1">
            <a:spLocks noGrp="1"/>
          </p:cNvSpPr>
          <p:nvPr>
            <p:ph type="sldNum" idx="12"/>
          </p:nvPr>
        </p:nvSpPr>
        <p:spPr>
          <a:xfrm>
            <a:off x="3808412" y="9283700"/>
            <a:ext cx="2914650" cy="488950"/>
          </a:xfrm>
          <a:prstGeom prst="rect">
            <a:avLst/>
          </a:prstGeom>
          <a:noFill/>
          <a:ln>
            <a:noFill/>
          </a:ln>
        </p:spPr>
        <p:txBody>
          <a:bodyPr spcFirstLastPara="1" wrap="square" lIns="91850" tIns="45925" rIns="91850" bIns="459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Times New Roman"/>
                <a:ea typeface="Times New Roman"/>
                <a:cs typeface="Times New Roman"/>
                <a:sym typeface="Times New Roman"/>
              </a:rPr>
              <a:t>8</a:t>
            </a:fld>
            <a:endParaRPr sz="1300" b="0" i="0" u="none" strike="noStrike" cap="none">
              <a:solidFill>
                <a:srgbClr val="000000"/>
              </a:solidFill>
              <a:latin typeface="Times New Roman"/>
              <a:ea typeface="Times New Roman"/>
              <a:cs typeface="Times New Roman"/>
              <a:sym typeface="Times New Roman"/>
            </a:endParaRPr>
          </a:p>
        </p:txBody>
      </p:sp>
      <p:sp>
        <p:nvSpPr>
          <p:cNvPr id="876" name="Google Shape;876;p9:notes"/>
          <p:cNvSpPr>
            <a:spLocks noGrp="1" noRot="1" noChangeAspect="1"/>
          </p:cNvSpPr>
          <p:nvPr>
            <p:ph type="sldImg" idx="2"/>
          </p:nvPr>
        </p:nvSpPr>
        <p:spPr>
          <a:xfrm>
            <a:off x="920750"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7" name="Google Shape;877;p9:notes"/>
          <p:cNvSpPr txBox="1">
            <a:spLocks noGrp="1"/>
          </p:cNvSpPr>
          <p:nvPr>
            <p:ph type="body" idx="1"/>
          </p:nvPr>
        </p:nvSpPr>
        <p:spPr>
          <a:xfrm>
            <a:off x="673100" y="4643437"/>
            <a:ext cx="5378450" cy="4397375"/>
          </a:xfrm>
          <a:prstGeom prst="rect">
            <a:avLst/>
          </a:prstGeom>
          <a:noFill/>
          <a:ln>
            <a:noFill/>
          </a:ln>
        </p:spPr>
        <p:txBody>
          <a:bodyPr spcFirstLastPara="1" wrap="square" lIns="96650" tIns="48325" rIns="96650" bIns="48325" anchor="t" anchorCtr="0">
            <a:noAutofit/>
          </a:bodyPr>
          <a:lstStyle/>
          <a:p>
            <a:pPr marL="457200" marR="0" lvl="0" indent="-228600" algn="l" rtl="0">
              <a:lnSpc>
                <a:spcPct val="100000"/>
              </a:lnSpc>
              <a:spcBef>
                <a:spcPts val="0"/>
              </a:spcBef>
              <a:spcAft>
                <a:spcPts val="0"/>
              </a:spcAft>
              <a:buSzPts val="1400"/>
              <a:buNone/>
            </a:pPr>
            <a:endParaRPr>
              <a:latin typeface="Arial"/>
              <a:ea typeface="Arial"/>
              <a:cs typeface="Arial"/>
              <a:sym typeface="Arial"/>
            </a:endParaRPr>
          </a:p>
        </p:txBody>
      </p:sp>
      <p:sp>
        <p:nvSpPr>
          <p:cNvPr id="878" name="Google Shape;878;p9:notes"/>
          <p:cNvSpPr txBox="1"/>
          <p:nvPr/>
        </p:nvSpPr>
        <p:spPr>
          <a:xfrm>
            <a:off x="3808413" y="9285288"/>
            <a:ext cx="2914650" cy="487362"/>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rgbClr val="000000"/>
                </a:solidFill>
                <a:latin typeface="Arial"/>
                <a:ea typeface="Arial"/>
                <a:cs typeface="Arial"/>
                <a:sym typeface="Arial"/>
              </a:rPr>
              <a:t>8</a:t>
            </a:fld>
            <a:endParaRPr sz="13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10:notes"/>
          <p:cNvSpPr txBox="1">
            <a:spLocks noGrp="1"/>
          </p:cNvSpPr>
          <p:nvPr>
            <p:ph type="body" idx="1"/>
          </p:nvPr>
        </p:nvSpPr>
        <p:spPr>
          <a:xfrm>
            <a:off x="673100" y="4643437"/>
            <a:ext cx="5378450" cy="4397375"/>
          </a:xfrm>
          <a:prstGeom prst="rect">
            <a:avLst/>
          </a:prstGeom>
          <a:noFill/>
          <a:ln>
            <a:noFill/>
          </a:ln>
        </p:spPr>
        <p:txBody>
          <a:bodyPr spcFirstLastPara="1" wrap="square" lIns="91850" tIns="45925" rIns="91850" bIns="45925" anchor="t" anchorCtr="0">
            <a:noAutofit/>
          </a:bodyPr>
          <a:lstStyle/>
          <a:p>
            <a:pPr marL="0" lvl="0" indent="0" algn="l" rtl="0">
              <a:lnSpc>
                <a:spcPct val="100000"/>
              </a:lnSpc>
              <a:spcBef>
                <a:spcPts val="0"/>
              </a:spcBef>
              <a:spcAft>
                <a:spcPts val="0"/>
              </a:spcAft>
              <a:buSzPts val="1400"/>
              <a:buNone/>
            </a:pPr>
            <a:endParaRPr/>
          </a:p>
        </p:txBody>
      </p:sp>
      <p:sp>
        <p:nvSpPr>
          <p:cNvPr id="888" name="Google Shape;888;p10:notes"/>
          <p:cNvSpPr>
            <a:spLocks noGrp="1" noRot="1" noChangeAspect="1"/>
          </p:cNvSpPr>
          <p:nvPr>
            <p:ph type="sldImg" idx="2"/>
          </p:nvPr>
        </p:nvSpPr>
        <p:spPr>
          <a:xfrm>
            <a:off x="919163" y="733425"/>
            <a:ext cx="4886325" cy="36655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29"/>
        <p:cNvGrpSpPr/>
        <p:nvPr/>
      </p:nvGrpSpPr>
      <p:grpSpPr>
        <a:xfrm>
          <a:off x="0" y="0"/>
          <a:ext cx="0" cy="0"/>
          <a:chOff x="0" y="0"/>
          <a:chExt cx="0" cy="0"/>
        </a:xfrm>
      </p:grpSpPr>
      <p:sp>
        <p:nvSpPr>
          <p:cNvPr id="30" name="Google Shape;30;p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a:endParaRPr/>
          </a:p>
        </p:txBody>
      </p:sp>
      <p:sp>
        <p:nvSpPr>
          <p:cNvPr id="32" name="Google Shape;32;p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15"/>
        <p:cNvGrpSpPr/>
        <p:nvPr/>
      </p:nvGrpSpPr>
      <p:grpSpPr>
        <a:xfrm>
          <a:off x="0" y="0"/>
          <a:ext cx="0" cy="0"/>
          <a:chOff x="0" y="0"/>
          <a:chExt cx="0" cy="0"/>
        </a:xfrm>
      </p:grpSpPr>
      <p:sp>
        <p:nvSpPr>
          <p:cNvPr id="116" name="Google Shape;116;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118" name="Google Shape;118;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19" name="Google Shape;119;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21" name="Google Shape;121;p1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22"/>
        <p:cNvGrpSpPr/>
        <p:nvPr/>
      </p:nvGrpSpPr>
      <p:grpSpPr>
        <a:xfrm>
          <a:off x="0" y="0"/>
          <a:ext cx="0" cy="0"/>
          <a:chOff x="0" y="0"/>
          <a:chExt cx="0" cy="0"/>
        </a:xfrm>
      </p:grpSpPr>
      <p:sp>
        <p:nvSpPr>
          <p:cNvPr id="123" name="Google Shape;123;p1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3"/>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25" name="Google Shape;125;p1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27" name="Google Shape;127;p1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1" name="Google Shape;131;p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33" name="Google Shape;133;p1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134"/>
        <p:cNvGrpSpPr/>
        <p:nvPr/>
      </p:nvGrpSpPr>
      <p:grpSpPr>
        <a:xfrm>
          <a:off x="0" y="0"/>
          <a:ext cx="0" cy="0"/>
          <a:chOff x="0" y="0"/>
          <a:chExt cx="0" cy="0"/>
        </a:xfrm>
      </p:grpSpPr>
      <p:sp>
        <p:nvSpPr>
          <p:cNvPr id="135" name="Google Shape;135;p1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1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7" name="Google Shape;137;p15"/>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38" name="Google Shape;138;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40" name="Google Shape;140;p1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7"/>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160" name="Google Shape;160;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1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62" name="Google Shape;162;p1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spTree>
      <p:nvGrpSpPr>
        <p:cNvPr id="1" name="Shape 163"/>
        <p:cNvGrpSpPr/>
        <p:nvPr/>
      </p:nvGrpSpPr>
      <p:grpSpPr>
        <a:xfrm>
          <a:off x="0" y="0"/>
          <a:ext cx="0" cy="0"/>
          <a:chOff x="0" y="0"/>
          <a:chExt cx="0" cy="0"/>
        </a:xfrm>
      </p:grpSpPr>
      <p:grpSp>
        <p:nvGrpSpPr>
          <p:cNvPr id="164" name="Google Shape;164;p18"/>
          <p:cNvGrpSpPr/>
          <p:nvPr/>
        </p:nvGrpSpPr>
        <p:grpSpPr>
          <a:xfrm>
            <a:off x="0" y="0"/>
            <a:ext cx="9144000" cy="6858000"/>
            <a:chOff x="0" y="0"/>
            <a:chExt cx="5760" cy="4320"/>
          </a:xfrm>
        </p:grpSpPr>
        <p:sp>
          <p:nvSpPr>
            <p:cNvPr id="165" name="Google Shape;165;p18"/>
            <p:cNvSpPr/>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66" name="Google Shape;166;p18"/>
            <p:cNvSpPr/>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nvGrpSpPr>
            <p:cNvPr id="167" name="Google Shape;167;p18"/>
            <p:cNvGrpSpPr/>
            <p:nvPr/>
          </p:nvGrpSpPr>
          <p:grpSpPr>
            <a:xfrm>
              <a:off x="0" y="672"/>
              <a:ext cx="1806" cy="1989"/>
              <a:chOff x="0" y="672"/>
              <a:chExt cx="1806" cy="1989"/>
            </a:xfrm>
          </p:grpSpPr>
          <p:sp>
            <p:nvSpPr>
              <p:cNvPr id="168" name="Google Shape;168;p18"/>
              <p:cNvSpPr/>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69" name="Google Shape;169;p18"/>
              <p:cNvSpPr/>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0" name="Google Shape;170;p18"/>
              <p:cNvSpPr/>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1" name="Google Shape;171;p18"/>
              <p:cNvSpPr/>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2" name="Google Shape;172;p18"/>
              <p:cNvSpPr/>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3" name="Google Shape;173;p18"/>
              <p:cNvSpPr/>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4" name="Google Shape;174;p18"/>
              <p:cNvSpPr/>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5" name="Google Shape;175;p18"/>
              <p:cNvSpPr/>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6" name="Google Shape;176;p18"/>
              <p:cNvSpPr/>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77" name="Google Shape;177;p18"/>
              <p:cNvSpPr/>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grpSp>
      <p:sp>
        <p:nvSpPr>
          <p:cNvPr id="178" name="Google Shape;178;p18"/>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18"/>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180" name="Google Shape;180;p18"/>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1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83"/>
        <p:cNvGrpSpPr/>
        <p:nvPr/>
      </p:nvGrpSpPr>
      <p:grpSpPr>
        <a:xfrm>
          <a:off x="0" y="0"/>
          <a:ext cx="0" cy="0"/>
          <a:chOff x="0" y="0"/>
          <a:chExt cx="0" cy="0"/>
        </a:xfrm>
      </p:grpSpPr>
      <p:sp>
        <p:nvSpPr>
          <p:cNvPr id="184" name="Google Shape;184;p1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1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86" name="Google Shape;186;p1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2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190" name="Google Shape;190;p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2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92" name="Google Shape;192;p2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21"/>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96" name="Google Shape;196;p21"/>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197" name="Google Shape;197;p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2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99" name="Google Shape;199;p2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203" name="Google Shape;203;p2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204" name="Google Shape;204;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205" name="Google Shape;205;p2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206" name="Google Shape;206;p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2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08" name="Google Shape;208;p2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1"/>
        <p:cNvGrpSpPr/>
        <p:nvPr/>
      </p:nvGrpSpPr>
      <p:grpSpPr>
        <a:xfrm>
          <a:off x="0" y="0"/>
          <a:ext cx="0" cy="0"/>
          <a:chOff x="0" y="0"/>
          <a:chExt cx="0" cy="0"/>
        </a:xfrm>
      </p:grpSpPr>
      <p:sp>
        <p:nvSpPr>
          <p:cNvPr id="52" name="Google Shape;52;p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54" name="Google Shape;54;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6" name="Google Shape;56;p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2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2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13" name="Google Shape;213;p2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217" name="Google Shape;217;p2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218" name="Google Shape;218;p2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2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20" name="Google Shape;220;p2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5"/>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224" name="Google Shape;224;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225" name="Google Shape;225;p2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2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27" name="Google Shape;227;p2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26"/>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1" name="Google Shape;231;p2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2" name="Google Shape;232;p2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33" name="Google Shape;233;p2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 name="Google Shape;236;p2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37" name="Google Shape;237;p2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2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39" name="Google Shape;239;p2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28"/>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3" name="Google Shape;243;p28"/>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44" name="Google Shape;244;p2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2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46" name="Google Shape;246;p2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263"/>
        <p:cNvGrpSpPr/>
        <p:nvPr/>
      </p:nvGrpSpPr>
      <p:grpSpPr>
        <a:xfrm>
          <a:off x="0" y="0"/>
          <a:ext cx="0" cy="0"/>
          <a:chOff x="0" y="0"/>
          <a:chExt cx="0" cy="0"/>
        </a:xfrm>
      </p:grpSpPr>
      <p:sp>
        <p:nvSpPr>
          <p:cNvPr id="264" name="Google Shape;264;p3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3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66" name="Google Shape;266;p3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spTree>
      <p:nvGrpSpPr>
        <p:cNvPr id="1" name="Shape 267"/>
        <p:cNvGrpSpPr/>
        <p:nvPr/>
      </p:nvGrpSpPr>
      <p:grpSpPr>
        <a:xfrm>
          <a:off x="0" y="0"/>
          <a:ext cx="0" cy="0"/>
          <a:chOff x="0" y="0"/>
          <a:chExt cx="0" cy="0"/>
        </a:xfrm>
      </p:grpSpPr>
      <p:grpSp>
        <p:nvGrpSpPr>
          <p:cNvPr id="268" name="Google Shape;268;p31"/>
          <p:cNvGrpSpPr/>
          <p:nvPr/>
        </p:nvGrpSpPr>
        <p:grpSpPr>
          <a:xfrm>
            <a:off x="0" y="0"/>
            <a:ext cx="9144000" cy="6858000"/>
            <a:chOff x="0" y="0"/>
            <a:chExt cx="5760" cy="4320"/>
          </a:xfrm>
        </p:grpSpPr>
        <p:sp>
          <p:nvSpPr>
            <p:cNvPr id="269" name="Google Shape;269;p31"/>
            <p:cNvSpPr/>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0" name="Google Shape;270;p31"/>
            <p:cNvSpPr/>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nvGrpSpPr>
            <p:cNvPr id="271" name="Google Shape;271;p31"/>
            <p:cNvGrpSpPr/>
            <p:nvPr/>
          </p:nvGrpSpPr>
          <p:grpSpPr>
            <a:xfrm>
              <a:off x="0" y="672"/>
              <a:ext cx="1806" cy="1989"/>
              <a:chOff x="0" y="672"/>
              <a:chExt cx="1806" cy="1989"/>
            </a:xfrm>
          </p:grpSpPr>
          <p:sp>
            <p:nvSpPr>
              <p:cNvPr id="272" name="Google Shape;272;p31"/>
              <p:cNvSpPr/>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3" name="Google Shape;273;p31"/>
              <p:cNvSpPr/>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4" name="Google Shape;274;p31"/>
              <p:cNvSpPr/>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5" name="Google Shape;275;p31"/>
              <p:cNvSpPr/>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6" name="Google Shape;276;p31"/>
              <p:cNvSpPr/>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7" name="Google Shape;277;p31"/>
              <p:cNvSpPr/>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8" name="Google Shape;278;p31"/>
              <p:cNvSpPr/>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79" name="Google Shape;279;p31"/>
              <p:cNvSpPr/>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80" name="Google Shape;280;p31"/>
              <p:cNvSpPr/>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81" name="Google Shape;281;p31"/>
              <p:cNvSpPr/>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grpSp>
      <p:sp>
        <p:nvSpPr>
          <p:cNvPr id="282" name="Google Shape;282;p31"/>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3" name="Google Shape;283;p31"/>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284" name="Google Shape;284;p3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5" name="Google Shape;285;p3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3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32"/>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290" name="Google Shape;290;p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1" name="Google Shape;291;p3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92" name="Google Shape;292;p3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293"/>
        <p:cNvGrpSpPr/>
        <p:nvPr/>
      </p:nvGrpSpPr>
      <p:grpSpPr>
        <a:xfrm>
          <a:off x="0" y="0"/>
          <a:ext cx="0" cy="0"/>
          <a:chOff x="0" y="0"/>
          <a:chExt cx="0" cy="0"/>
        </a:xfrm>
      </p:grpSpPr>
      <p:sp>
        <p:nvSpPr>
          <p:cNvPr id="294" name="Google Shape;294;p3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296" name="Google Shape;296;p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3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298" name="Google Shape;298;p3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spTree>
      <p:nvGrpSpPr>
        <p:cNvPr id="1" name="Shape 57"/>
        <p:cNvGrpSpPr/>
        <p:nvPr/>
      </p:nvGrpSpPr>
      <p:grpSpPr>
        <a:xfrm>
          <a:off x="0" y="0"/>
          <a:ext cx="0" cy="0"/>
          <a:chOff x="0" y="0"/>
          <a:chExt cx="0" cy="0"/>
        </a:xfrm>
      </p:grpSpPr>
      <p:grpSp>
        <p:nvGrpSpPr>
          <p:cNvPr id="58" name="Google Shape;58;p5"/>
          <p:cNvGrpSpPr/>
          <p:nvPr/>
        </p:nvGrpSpPr>
        <p:grpSpPr>
          <a:xfrm>
            <a:off x="0" y="0"/>
            <a:ext cx="9144000" cy="6858000"/>
            <a:chOff x="0" y="0"/>
            <a:chExt cx="5760" cy="4320"/>
          </a:xfrm>
        </p:grpSpPr>
        <p:sp>
          <p:nvSpPr>
            <p:cNvPr id="59" name="Google Shape;59;p5"/>
            <p:cNvSpPr/>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0" name="Google Shape;60;p5"/>
            <p:cNvSpPr/>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nvGrpSpPr>
            <p:cNvPr id="61" name="Google Shape;61;p5"/>
            <p:cNvGrpSpPr/>
            <p:nvPr/>
          </p:nvGrpSpPr>
          <p:grpSpPr>
            <a:xfrm>
              <a:off x="0" y="672"/>
              <a:ext cx="1806" cy="1989"/>
              <a:chOff x="0" y="672"/>
              <a:chExt cx="1806" cy="1989"/>
            </a:xfrm>
          </p:grpSpPr>
          <p:sp>
            <p:nvSpPr>
              <p:cNvPr id="62" name="Google Shape;62;p5"/>
              <p:cNvSpPr/>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3" name="Google Shape;63;p5"/>
              <p:cNvSpPr/>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4" name="Google Shape;64;p5"/>
              <p:cNvSpPr/>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5" name="Google Shape;65;p5"/>
              <p:cNvSpPr/>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6" name="Google Shape;66;p5"/>
              <p:cNvSpPr/>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7" name="Google Shape;67;p5"/>
              <p:cNvSpPr/>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8" name="Google Shape;68;p5"/>
              <p:cNvSpPr/>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69" name="Google Shape;69;p5"/>
              <p:cNvSpPr/>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70" name="Google Shape;70;p5"/>
              <p:cNvSpPr/>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71" name="Google Shape;71;p5"/>
              <p:cNvSpPr/>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grpSp>
      <p:sp>
        <p:nvSpPr>
          <p:cNvPr id="72" name="Google Shape;72;p5"/>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50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a:spcBef>
                <a:spcPts val="680"/>
              </a:spcBef>
              <a:spcAft>
                <a:spcPts val="0"/>
              </a:spcAft>
              <a:buSzPts val="2550"/>
              <a:buFont typeface="Noto Sans Symbols"/>
              <a:buNone/>
              <a:defRPr sz="3400"/>
            </a:lvl1pPr>
            <a:lvl2pPr lvl="1" algn="l">
              <a:spcBef>
                <a:spcPts val="360"/>
              </a:spcBef>
              <a:spcAft>
                <a:spcPts val="0"/>
              </a:spcAft>
              <a:buSzPts val="1440"/>
              <a:buChar char="◻"/>
              <a:defRPr/>
            </a:lvl2pPr>
            <a:lvl3pPr lvl="2" algn="l">
              <a:spcBef>
                <a:spcPts val="360"/>
              </a:spcBef>
              <a:spcAft>
                <a:spcPts val="0"/>
              </a:spcAft>
              <a:buSzPts val="1170"/>
              <a:buChar char="■"/>
              <a:defRPr/>
            </a:lvl3pPr>
            <a:lvl4pPr lvl="3" algn="l">
              <a:spcBef>
                <a:spcPts val="360"/>
              </a:spcBef>
              <a:spcAft>
                <a:spcPts val="0"/>
              </a:spcAft>
              <a:buSzPts val="1260"/>
              <a:buChar char="◻"/>
              <a:defRPr/>
            </a:lvl4pPr>
            <a:lvl5pPr lvl="4" algn="l">
              <a:spcBef>
                <a:spcPts val="360"/>
              </a:spcBef>
              <a:spcAft>
                <a:spcPts val="0"/>
              </a:spcAft>
              <a:buSzPts val="1800"/>
              <a:buChar char="▪"/>
              <a:defRPr/>
            </a:lvl5pPr>
            <a:lvl6pPr lvl="5" algn="l">
              <a:spcBef>
                <a:spcPts val="360"/>
              </a:spcBef>
              <a:spcAft>
                <a:spcPts val="0"/>
              </a:spcAft>
              <a:buSzPts val="1800"/>
              <a:buChar char="▪"/>
              <a:defRPr/>
            </a:lvl6pPr>
            <a:lvl7pPr lvl="6" algn="l">
              <a:spcBef>
                <a:spcPts val="360"/>
              </a:spcBef>
              <a:spcAft>
                <a:spcPts val="0"/>
              </a:spcAft>
              <a:buSzPts val="1800"/>
              <a:buChar char="▪"/>
              <a:defRPr/>
            </a:lvl7pPr>
            <a:lvl8pPr lvl="7" algn="l">
              <a:spcBef>
                <a:spcPts val="360"/>
              </a:spcBef>
              <a:spcAft>
                <a:spcPts val="0"/>
              </a:spcAft>
              <a:buSzPts val="1800"/>
              <a:buChar char="▪"/>
              <a:defRPr/>
            </a:lvl8pPr>
            <a:lvl9pPr lvl="8" algn="l">
              <a:spcBef>
                <a:spcPts val="360"/>
              </a:spcBef>
              <a:spcAft>
                <a:spcPts val="0"/>
              </a:spcAft>
              <a:buSzPts val="1800"/>
              <a:buChar char="▪"/>
              <a:defRPr/>
            </a:lvl9pPr>
          </a:lstStyle>
          <a:p>
            <a:endParaRPr/>
          </a:p>
        </p:txBody>
      </p:sp>
      <p:sp>
        <p:nvSpPr>
          <p:cNvPr id="74" name="Google Shape;74;p5"/>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34"/>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02" name="Google Shape;302;p34"/>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303" name="Google Shape;303;p3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4" name="Google Shape;304;p3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05" name="Google Shape;305;p3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3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09" name="Google Shape;309;p3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10" name="Google Shape;310;p3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311" name="Google Shape;311;p3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312" name="Google Shape;312;p3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p3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14" name="Google Shape;314;p3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7" name="Google Shape;317;p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3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19" name="Google Shape;319;p3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2" name="Google Shape;322;p3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323" name="Google Shape;323;p3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324" name="Google Shape;324;p3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3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26" name="Google Shape;326;p3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3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330" name="Google Shape;330;p3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331" name="Google Shape;331;p3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p3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33" name="Google Shape;333;p3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334"/>
        <p:cNvGrpSpPr/>
        <p:nvPr/>
      </p:nvGrpSpPr>
      <p:grpSpPr>
        <a:xfrm>
          <a:off x="0" y="0"/>
          <a:ext cx="0" cy="0"/>
          <a:chOff x="0" y="0"/>
          <a:chExt cx="0" cy="0"/>
        </a:xfrm>
      </p:grpSpPr>
      <p:sp>
        <p:nvSpPr>
          <p:cNvPr id="335" name="Google Shape;335;p3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6" name="Google Shape;336;p39"/>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37" name="Google Shape;337;p3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3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39" name="Google Shape;339;p3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340"/>
        <p:cNvGrpSpPr/>
        <p:nvPr/>
      </p:nvGrpSpPr>
      <p:grpSpPr>
        <a:xfrm>
          <a:off x="0" y="0"/>
          <a:ext cx="0" cy="0"/>
          <a:chOff x="0" y="0"/>
          <a:chExt cx="0" cy="0"/>
        </a:xfrm>
      </p:grpSpPr>
      <p:sp>
        <p:nvSpPr>
          <p:cNvPr id="341" name="Google Shape;341;p40"/>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2" name="Google Shape;342;p40"/>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3" name="Google Shape;343;p4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4" name="Google Shape;344;p4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45" name="Google Shape;345;p4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346"/>
        <p:cNvGrpSpPr/>
        <p:nvPr/>
      </p:nvGrpSpPr>
      <p:grpSpPr>
        <a:xfrm>
          <a:off x="0" y="0"/>
          <a:ext cx="0" cy="0"/>
          <a:chOff x="0" y="0"/>
          <a:chExt cx="0" cy="0"/>
        </a:xfrm>
      </p:grpSpPr>
      <p:sp>
        <p:nvSpPr>
          <p:cNvPr id="347" name="Google Shape;347;p4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8" name="Google Shape;348;p41"/>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49" name="Google Shape;349;p41"/>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spcBef>
                <a:spcPts val="360"/>
              </a:spcBef>
              <a:spcAft>
                <a:spcPts val="0"/>
              </a:spcAft>
              <a:buSzPts val="1350"/>
              <a:buChar char="■"/>
              <a:defRPr/>
            </a:lvl1pPr>
            <a:lvl2pPr marL="914400" lvl="1" indent="-320040" algn="l">
              <a:spcBef>
                <a:spcPts val="360"/>
              </a:spcBef>
              <a:spcAft>
                <a:spcPts val="0"/>
              </a:spcAft>
              <a:buSzPts val="1440"/>
              <a:buChar char="◻"/>
              <a:defRPr/>
            </a:lvl2pPr>
            <a:lvl3pPr marL="1371600" lvl="2" indent="-302894" algn="l">
              <a:spcBef>
                <a:spcPts val="360"/>
              </a:spcBef>
              <a:spcAft>
                <a:spcPts val="0"/>
              </a:spcAft>
              <a:buSzPts val="1170"/>
              <a:buChar char="■"/>
              <a:defRPr/>
            </a:lvl3pPr>
            <a:lvl4pPr marL="1828800" lvl="3" indent="-308610" algn="l">
              <a:spcBef>
                <a:spcPts val="360"/>
              </a:spcBef>
              <a:spcAft>
                <a:spcPts val="0"/>
              </a:spcAft>
              <a:buSzPts val="126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endParaRPr/>
          </a:p>
        </p:txBody>
      </p:sp>
      <p:sp>
        <p:nvSpPr>
          <p:cNvPr id="350" name="Google Shape;350;p4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4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52" name="Google Shape;352;p4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369"/>
        <p:cNvGrpSpPr/>
        <p:nvPr/>
      </p:nvGrpSpPr>
      <p:grpSpPr>
        <a:xfrm>
          <a:off x="0" y="0"/>
          <a:ext cx="0" cy="0"/>
          <a:chOff x="0" y="0"/>
          <a:chExt cx="0" cy="0"/>
        </a:xfrm>
      </p:grpSpPr>
      <p:sp>
        <p:nvSpPr>
          <p:cNvPr id="370" name="Google Shape;370;p4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1" name="Google Shape;371;p4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72" name="Google Shape;372;p4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73"/>
        <p:cNvGrpSpPr/>
        <p:nvPr/>
      </p:nvGrpSpPr>
      <p:grpSpPr>
        <a:xfrm>
          <a:off x="0" y="0"/>
          <a:ext cx="0" cy="0"/>
          <a:chOff x="0" y="0"/>
          <a:chExt cx="0" cy="0"/>
        </a:xfrm>
      </p:grpSpPr>
      <p:sp>
        <p:nvSpPr>
          <p:cNvPr id="374" name="Google Shape;374;p4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4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76" name="Google Shape;376;p4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7" name="Google Shape;377;p4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78" name="Google Shape;378;p44"/>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77"/>
        <p:cNvGrpSpPr/>
        <p:nvPr/>
      </p:nvGrpSpPr>
      <p:grpSpPr>
        <a:xfrm>
          <a:off x="0" y="0"/>
          <a:ext cx="0" cy="0"/>
          <a:chOff x="0" y="0"/>
          <a:chExt cx="0" cy="0"/>
        </a:xfrm>
      </p:grpSpPr>
      <p:sp>
        <p:nvSpPr>
          <p:cNvPr id="78" name="Google Shape;78;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80" name="Google Shape;80;p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45"/>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82" name="Google Shape;382;p45"/>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83" name="Google Shape;383;p4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4" name="Google Shape;384;p4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85" name="Google Shape;385;p45"/>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8" name="Google Shape;388;p46"/>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89" name="Google Shape;389;p4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4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91" name="Google Shape;391;p4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392"/>
        <p:cNvGrpSpPr/>
        <p:nvPr/>
      </p:nvGrpSpPr>
      <p:grpSpPr>
        <a:xfrm>
          <a:off x="0" y="0"/>
          <a:ext cx="0" cy="0"/>
          <a:chOff x="0" y="0"/>
          <a:chExt cx="0" cy="0"/>
        </a:xfrm>
      </p:grpSpPr>
      <p:sp>
        <p:nvSpPr>
          <p:cNvPr id="393" name="Google Shape;393;p4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4" name="Google Shape;394;p47"/>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a:lnSpc>
                <a:spcPct val="100000"/>
              </a:lnSpc>
              <a:spcBef>
                <a:spcPts val="360"/>
              </a:spcBef>
              <a:spcAft>
                <a:spcPts val="0"/>
              </a:spcAft>
              <a:buSzPts val="1350"/>
              <a:buChar char="■"/>
              <a:defRPr/>
            </a:lvl1pPr>
            <a:lvl2pPr marL="914400" lvl="1" indent="-320040" algn="l">
              <a:lnSpc>
                <a:spcPct val="100000"/>
              </a:lnSpc>
              <a:spcBef>
                <a:spcPts val="360"/>
              </a:spcBef>
              <a:spcAft>
                <a:spcPts val="0"/>
              </a:spcAft>
              <a:buSzPts val="144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95" name="Google Shape;395;p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6" name="Google Shape;396;p4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397" name="Google Shape;397;p4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398"/>
        <p:cNvGrpSpPr/>
        <p:nvPr/>
      </p:nvGrpSpPr>
      <p:grpSpPr>
        <a:xfrm>
          <a:off x="0" y="0"/>
          <a:ext cx="0" cy="0"/>
          <a:chOff x="0" y="0"/>
          <a:chExt cx="0" cy="0"/>
        </a:xfrm>
      </p:grpSpPr>
      <p:sp>
        <p:nvSpPr>
          <p:cNvPr id="399" name="Google Shape;399;p4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48"/>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401" name="Google Shape;401;p4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402" name="Google Shape;402;p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3" name="Google Shape;403;p4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04" name="Google Shape;404;p4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7" name="Google Shape;407;p4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640"/>
              </a:spcBef>
              <a:spcAft>
                <a:spcPts val="0"/>
              </a:spcAft>
              <a:buSzPts val="2400"/>
              <a:buChar char="■"/>
              <a:defRPr sz="3200"/>
            </a:lvl1pPr>
            <a:lvl2pPr marL="914400" lvl="1" indent="-370840" algn="l">
              <a:lnSpc>
                <a:spcPct val="100000"/>
              </a:lnSpc>
              <a:spcBef>
                <a:spcPts val="560"/>
              </a:spcBef>
              <a:spcAft>
                <a:spcPts val="0"/>
              </a:spcAft>
              <a:buSzPts val="224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55600" algn="l">
              <a:lnSpc>
                <a:spcPct val="100000"/>
              </a:lnSpc>
              <a:spcBef>
                <a:spcPts val="400"/>
              </a:spcBef>
              <a:spcAft>
                <a:spcPts val="0"/>
              </a:spcAft>
              <a:buSzPts val="2000"/>
              <a:buChar char="▪"/>
              <a:defRPr sz="2000"/>
            </a:lvl5pPr>
            <a:lvl6pPr marL="2743200" lvl="5" indent="-355600" algn="l">
              <a:lnSpc>
                <a:spcPct val="100000"/>
              </a:lnSpc>
              <a:spcBef>
                <a:spcPts val="400"/>
              </a:spcBef>
              <a:spcAft>
                <a:spcPts val="0"/>
              </a:spcAft>
              <a:buSzPts val="2000"/>
              <a:buChar char="▪"/>
              <a:defRPr sz="2000"/>
            </a:lvl6pPr>
            <a:lvl7pPr marL="3200400" lvl="6" indent="-355600" algn="l">
              <a:lnSpc>
                <a:spcPct val="100000"/>
              </a:lnSpc>
              <a:spcBef>
                <a:spcPts val="400"/>
              </a:spcBef>
              <a:spcAft>
                <a:spcPts val="0"/>
              </a:spcAft>
              <a:buSzPts val="2000"/>
              <a:buChar char="▪"/>
              <a:defRPr sz="2000"/>
            </a:lvl7pPr>
            <a:lvl8pPr marL="3657600" lvl="7" indent="-355600" algn="l">
              <a:lnSpc>
                <a:spcPct val="100000"/>
              </a:lnSpc>
              <a:spcBef>
                <a:spcPts val="400"/>
              </a:spcBef>
              <a:spcAft>
                <a:spcPts val="0"/>
              </a:spcAft>
              <a:buSzPts val="2000"/>
              <a:buChar char="▪"/>
              <a:defRPr sz="2000"/>
            </a:lvl8pPr>
            <a:lvl9pPr marL="4114800" lvl="8" indent="-355600" algn="l">
              <a:lnSpc>
                <a:spcPct val="100000"/>
              </a:lnSpc>
              <a:spcBef>
                <a:spcPts val="400"/>
              </a:spcBef>
              <a:spcAft>
                <a:spcPts val="0"/>
              </a:spcAft>
              <a:buSzPts val="2000"/>
              <a:buChar char="▪"/>
              <a:defRPr sz="2000"/>
            </a:lvl9pPr>
          </a:lstStyle>
          <a:p>
            <a:endParaRPr/>
          </a:p>
        </p:txBody>
      </p:sp>
      <p:sp>
        <p:nvSpPr>
          <p:cNvPr id="408" name="Google Shape;408;p4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1050"/>
              <a:buNone/>
              <a:defRPr sz="1400"/>
            </a:lvl1pPr>
            <a:lvl2pPr marL="914400" lvl="1" indent="-228600" algn="l">
              <a:lnSpc>
                <a:spcPct val="100000"/>
              </a:lnSpc>
              <a:spcBef>
                <a:spcPts val="240"/>
              </a:spcBef>
              <a:spcAft>
                <a:spcPts val="0"/>
              </a:spcAft>
              <a:buSzPts val="96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900"/>
              <a:buNone/>
              <a:defRPr sz="900"/>
            </a:lvl5pPr>
            <a:lvl6pPr marL="2743200" lvl="5" indent="-228600" algn="l">
              <a:lnSpc>
                <a:spcPct val="100000"/>
              </a:lnSpc>
              <a:spcBef>
                <a:spcPts val="180"/>
              </a:spcBef>
              <a:spcAft>
                <a:spcPts val="0"/>
              </a:spcAft>
              <a:buSzPts val="900"/>
              <a:buNone/>
              <a:defRPr sz="900"/>
            </a:lvl6pPr>
            <a:lvl7pPr marL="3200400" lvl="6" indent="-228600" algn="l">
              <a:lnSpc>
                <a:spcPct val="100000"/>
              </a:lnSpc>
              <a:spcBef>
                <a:spcPts val="180"/>
              </a:spcBef>
              <a:spcAft>
                <a:spcPts val="0"/>
              </a:spcAft>
              <a:buSzPts val="900"/>
              <a:buNone/>
              <a:defRPr sz="900"/>
            </a:lvl7pPr>
            <a:lvl8pPr marL="3657600" lvl="7" indent="-228600" algn="l">
              <a:lnSpc>
                <a:spcPct val="100000"/>
              </a:lnSpc>
              <a:spcBef>
                <a:spcPts val="180"/>
              </a:spcBef>
              <a:spcAft>
                <a:spcPts val="0"/>
              </a:spcAft>
              <a:buSzPts val="900"/>
              <a:buNone/>
              <a:defRPr sz="900"/>
            </a:lvl8pPr>
            <a:lvl9pPr marL="4114800" lvl="8" indent="-228600" algn="l">
              <a:lnSpc>
                <a:spcPct val="100000"/>
              </a:lnSpc>
              <a:spcBef>
                <a:spcPts val="180"/>
              </a:spcBef>
              <a:spcAft>
                <a:spcPts val="0"/>
              </a:spcAft>
              <a:buSzPts val="900"/>
              <a:buNone/>
              <a:defRPr sz="900"/>
            </a:lvl9pPr>
          </a:lstStyle>
          <a:p>
            <a:endParaRPr/>
          </a:p>
        </p:txBody>
      </p:sp>
      <p:sp>
        <p:nvSpPr>
          <p:cNvPr id="409" name="Google Shape;409;p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0" name="Google Shape;410;p4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11" name="Google Shape;411;p4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412"/>
        <p:cNvGrpSpPr/>
        <p:nvPr/>
      </p:nvGrpSpPr>
      <p:grpSpPr>
        <a:xfrm>
          <a:off x="0" y="0"/>
          <a:ext cx="0" cy="0"/>
          <a:chOff x="0" y="0"/>
          <a:chExt cx="0" cy="0"/>
        </a:xfrm>
      </p:grpSpPr>
      <p:sp>
        <p:nvSpPr>
          <p:cNvPr id="413" name="Google Shape;413;p5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4" name="Google Shape;414;p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5" name="Google Shape;415;p5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16" name="Google Shape;416;p5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417"/>
        <p:cNvGrpSpPr/>
        <p:nvPr/>
      </p:nvGrpSpPr>
      <p:grpSpPr>
        <a:xfrm>
          <a:off x="0" y="0"/>
          <a:ext cx="0" cy="0"/>
          <a:chOff x="0" y="0"/>
          <a:chExt cx="0" cy="0"/>
        </a:xfrm>
      </p:grpSpPr>
      <p:sp>
        <p:nvSpPr>
          <p:cNvPr id="418" name="Google Shape;418;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9" name="Google Shape;419;p5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420" name="Google Shape;420;p5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421" name="Google Shape;421;p5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800"/>
              <a:buNone/>
              <a:defRPr sz="2400" b="1"/>
            </a:lvl1pPr>
            <a:lvl2pPr marL="914400" lvl="1" indent="-228600" algn="l">
              <a:lnSpc>
                <a:spcPct val="100000"/>
              </a:lnSpc>
              <a:spcBef>
                <a:spcPts val="400"/>
              </a:spcBef>
              <a:spcAft>
                <a:spcPts val="0"/>
              </a:spcAft>
              <a:buSzPts val="16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600"/>
              <a:buNone/>
              <a:defRPr sz="1600" b="1"/>
            </a:lvl5pPr>
            <a:lvl6pPr marL="2743200" lvl="5" indent="-228600" algn="l">
              <a:lnSpc>
                <a:spcPct val="100000"/>
              </a:lnSpc>
              <a:spcBef>
                <a:spcPts val="320"/>
              </a:spcBef>
              <a:spcAft>
                <a:spcPts val="0"/>
              </a:spcAft>
              <a:buSzPts val="1600"/>
              <a:buNone/>
              <a:defRPr sz="1600" b="1"/>
            </a:lvl6pPr>
            <a:lvl7pPr marL="3200400" lvl="6" indent="-228600" algn="l">
              <a:lnSpc>
                <a:spcPct val="100000"/>
              </a:lnSpc>
              <a:spcBef>
                <a:spcPts val="320"/>
              </a:spcBef>
              <a:spcAft>
                <a:spcPts val="0"/>
              </a:spcAft>
              <a:buSzPts val="1600"/>
              <a:buNone/>
              <a:defRPr sz="1600" b="1"/>
            </a:lvl7pPr>
            <a:lvl8pPr marL="3657600" lvl="7" indent="-228600" algn="l">
              <a:lnSpc>
                <a:spcPct val="100000"/>
              </a:lnSpc>
              <a:spcBef>
                <a:spcPts val="320"/>
              </a:spcBef>
              <a:spcAft>
                <a:spcPts val="0"/>
              </a:spcAft>
              <a:buSzPts val="1600"/>
              <a:buNone/>
              <a:defRPr sz="1600" b="1"/>
            </a:lvl8pPr>
            <a:lvl9pPr marL="4114800" lvl="8" indent="-228600" algn="l">
              <a:lnSpc>
                <a:spcPct val="100000"/>
              </a:lnSpc>
              <a:spcBef>
                <a:spcPts val="320"/>
              </a:spcBef>
              <a:spcAft>
                <a:spcPts val="0"/>
              </a:spcAft>
              <a:buSzPts val="1600"/>
              <a:buNone/>
              <a:defRPr sz="1600" b="1"/>
            </a:lvl9pPr>
          </a:lstStyle>
          <a:p>
            <a:endParaRPr/>
          </a:p>
        </p:txBody>
      </p:sp>
      <p:sp>
        <p:nvSpPr>
          <p:cNvPr id="422" name="Google Shape;422;p5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480"/>
              </a:spcBef>
              <a:spcAft>
                <a:spcPts val="0"/>
              </a:spcAft>
              <a:buSzPts val="1800"/>
              <a:buChar char="■"/>
              <a:defRPr sz="2400"/>
            </a:lvl1pPr>
            <a:lvl2pPr marL="914400" lvl="1" indent="-330200" algn="l">
              <a:lnSpc>
                <a:spcPct val="100000"/>
              </a:lnSpc>
              <a:spcBef>
                <a:spcPts val="400"/>
              </a:spcBef>
              <a:spcAft>
                <a:spcPts val="0"/>
              </a:spcAft>
              <a:buSzPts val="16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30200" algn="l">
              <a:lnSpc>
                <a:spcPct val="100000"/>
              </a:lnSpc>
              <a:spcBef>
                <a:spcPts val="320"/>
              </a:spcBef>
              <a:spcAft>
                <a:spcPts val="0"/>
              </a:spcAft>
              <a:buSzPts val="1600"/>
              <a:buChar char="▪"/>
              <a:defRPr sz="1600"/>
            </a:lvl5pPr>
            <a:lvl6pPr marL="2743200" lvl="5" indent="-330200" algn="l">
              <a:lnSpc>
                <a:spcPct val="100000"/>
              </a:lnSpc>
              <a:spcBef>
                <a:spcPts val="320"/>
              </a:spcBef>
              <a:spcAft>
                <a:spcPts val="0"/>
              </a:spcAft>
              <a:buSzPts val="1600"/>
              <a:buChar char="▪"/>
              <a:defRPr sz="1600"/>
            </a:lvl6pPr>
            <a:lvl7pPr marL="3200400" lvl="6" indent="-330200" algn="l">
              <a:lnSpc>
                <a:spcPct val="100000"/>
              </a:lnSpc>
              <a:spcBef>
                <a:spcPts val="320"/>
              </a:spcBef>
              <a:spcAft>
                <a:spcPts val="0"/>
              </a:spcAft>
              <a:buSzPts val="1600"/>
              <a:buChar char="▪"/>
              <a:defRPr sz="1600"/>
            </a:lvl7pPr>
            <a:lvl8pPr marL="3657600" lvl="7" indent="-330200" algn="l">
              <a:lnSpc>
                <a:spcPct val="100000"/>
              </a:lnSpc>
              <a:spcBef>
                <a:spcPts val="320"/>
              </a:spcBef>
              <a:spcAft>
                <a:spcPts val="0"/>
              </a:spcAft>
              <a:buSzPts val="1600"/>
              <a:buChar char="▪"/>
              <a:defRPr sz="1600"/>
            </a:lvl8pPr>
            <a:lvl9pPr marL="4114800" lvl="8" indent="-330200" algn="l">
              <a:lnSpc>
                <a:spcPct val="100000"/>
              </a:lnSpc>
              <a:spcBef>
                <a:spcPts val="320"/>
              </a:spcBef>
              <a:spcAft>
                <a:spcPts val="0"/>
              </a:spcAft>
              <a:buSzPts val="1600"/>
              <a:buChar char="▪"/>
              <a:defRPr sz="1600"/>
            </a:lvl9pPr>
          </a:lstStyle>
          <a:p>
            <a:endParaRPr/>
          </a:p>
        </p:txBody>
      </p:sp>
      <p:sp>
        <p:nvSpPr>
          <p:cNvPr id="423" name="Google Shape;423;p5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5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25" name="Google Shape;425;p5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26"/>
        <p:cNvGrpSpPr/>
        <p:nvPr/>
      </p:nvGrpSpPr>
      <p:grpSpPr>
        <a:xfrm>
          <a:off x="0" y="0"/>
          <a:ext cx="0" cy="0"/>
          <a:chOff x="0" y="0"/>
          <a:chExt cx="0" cy="0"/>
        </a:xfrm>
      </p:grpSpPr>
      <p:sp>
        <p:nvSpPr>
          <p:cNvPr id="427" name="Google Shape;427;p5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8" name="Google Shape;428;p52"/>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29" name="Google Shape;429;p52"/>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lnSpc>
                <a:spcPct val="100000"/>
              </a:lnSpc>
              <a:spcBef>
                <a:spcPts val="560"/>
              </a:spcBef>
              <a:spcAft>
                <a:spcPts val="0"/>
              </a:spcAft>
              <a:buSzPts val="2100"/>
              <a:buChar char="■"/>
              <a:defRPr sz="2800"/>
            </a:lvl1pPr>
            <a:lvl2pPr marL="914400" lvl="1" indent="-350519" algn="l">
              <a:lnSpc>
                <a:spcPct val="100000"/>
              </a:lnSpc>
              <a:spcBef>
                <a:spcPts val="480"/>
              </a:spcBef>
              <a:spcAft>
                <a:spcPts val="0"/>
              </a:spcAft>
              <a:buSzPts val="192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sz="1800"/>
            </a:lvl6pPr>
            <a:lvl7pPr marL="3200400" lvl="6" indent="-342900" algn="l">
              <a:lnSpc>
                <a:spcPct val="100000"/>
              </a:lnSpc>
              <a:spcBef>
                <a:spcPts val="360"/>
              </a:spcBef>
              <a:spcAft>
                <a:spcPts val="0"/>
              </a:spcAft>
              <a:buSzPts val="1800"/>
              <a:buChar char="▪"/>
              <a:defRPr sz="1800"/>
            </a:lvl7pPr>
            <a:lvl8pPr marL="3657600" lvl="7" indent="-342900" algn="l">
              <a:lnSpc>
                <a:spcPct val="100000"/>
              </a:lnSpc>
              <a:spcBef>
                <a:spcPts val="360"/>
              </a:spcBef>
              <a:spcAft>
                <a:spcPts val="0"/>
              </a:spcAft>
              <a:buSzPts val="1800"/>
              <a:buChar char="▪"/>
              <a:defRPr sz="1800"/>
            </a:lvl8pPr>
            <a:lvl9pPr marL="4114800" lvl="8" indent="-342900" algn="l">
              <a:lnSpc>
                <a:spcPct val="100000"/>
              </a:lnSpc>
              <a:spcBef>
                <a:spcPts val="360"/>
              </a:spcBef>
              <a:spcAft>
                <a:spcPts val="0"/>
              </a:spcAft>
              <a:buSzPts val="1800"/>
              <a:buChar char="▪"/>
              <a:defRPr sz="1800"/>
            </a:lvl9pPr>
          </a:lstStyle>
          <a:p>
            <a:endParaRPr/>
          </a:p>
        </p:txBody>
      </p:sp>
      <p:sp>
        <p:nvSpPr>
          <p:cNvPr id="430" name="Google Shape;430;p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1" name="Google Shape;431;p5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32" name="Google Shape;432;p5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33"/>
        <p:cNvGrpSpPr/>
        <p:nvPr/>
      </p:nvGrpSpPr>
      <p:grpSpPr>
        <a:xfrm>
          <a:off x="0" y="0"/>
          <a:ext cx="0" cy="0"/>
          <a:chOff x="0" y="0"/>
          <a:chExt cx="0" cy="0"/>
        </a:xfrm>
      </p:grpSpPr>
      <p:sp>
        <p:nvSpPr>
          <p:cNvPr id="434" name="Google Shape;434;p53"/>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5" name="Google Shape;435;p53"/>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500"/>
              <a:buNone/>
              <a:defRPr sz="2000"/>
            </a:lvl1pPr>
            <a:lvl2pPr marL="914400" lvl="1" indent="-228600" algn="l">
              <a:lnSpc>
                <a:spcPct val="100000"/>
              </a:lnSpc>
              <a:spcBef>
                <a:spcPts val="360"/>
              </a:spcBef>
              <a:spcAft>
                <a:spcPts val="0"/>
              </a:spcAft>
              <a:buSzPts val="144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400"/>
              <a:buNone/>
              <a:defRPr sz="1400"/>
            </a:lvl5pPr>
            <a:lvl6pPr marL="2743200" lvl="5" indent="-228600" algn="l">
              <a:lnSpc>
                <a:spcPct val="100000"/>
              </a:lnSpc>
              <a:spcBef>
                <a:spcPts val="280"/>
              </a:spcBef>
              <a:spcAft>
                <a:spcPts val="0"/>
              </a:spcAft>
              <a:buSzPts val="1400"/>
              <a:buNone/>
              <a:defRPr sz="1400"/>
            </a:lvl6pPr>
            <a:lvl7pPr marL="3200400" lvl="6" indent="-228600" algn="l">
              <a:lnSpc>
                <a:spcPct val="100000"/>
              </a:lnSpc>
              <a:spcBef>
                <a:spcPts val="280"/>
              </a:spcBef>
              <a:spcAft>
                <a:spcPts val="0"/>
              </a:spcAft>
              <a:buSzPts val="1400"/>
              <a:buNone/>
              <a:defRPr sz="1400"/>
            </a:lvl7pPr>
            <a:lvl8pPr marL="3657600" lvl="7" indent="-228600" algn="l">
              <a:lnSpc>
                <a:spcPct val="100000"/>
              </a:lnSpc>
              <a:spcBef>
                <a:spcPts val="280"/>
              </a:spcBef>
              <a:spcAft>
                <a:spcPts val="0"/>
              </a:spcAft>
              <a:buSzPts val="1400"/>
              <a:buNone/>
              <a:defRPr sz="1400"/>
            </a:lvl8pPr>
            <a:lvl9pPr marL="4114800" lvl="8" indent="-228600" algn="l">
              <a:lnSpc>
                <a:spcPct val="100000"/>
              </a:lnSpc>
              <a:spcBef>
                <a:spcPts val="280"/>
              </a:spcBef>
              <a:spcAft>
                <a:spcPts val="0"/>
              </a:spcAft>
              <a:buSzPts val="1400"/>
              <a:buNone/>
              <a:defRPr sz="1400"/>
            </a:lvl9pPr>
          </a:lstStyle>
          <a:p>
            <a:endParaRPr/>
          </a:p>
        </p:txBody>
      </p:sp>
      <p:sp>
        <p:nvSpPr>
          <p:cNvPr id="436" name="Google Shape;436;p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5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438" name="Google Shape;438;p5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459"/>
        <p:cNvGrpSpPr/>
        <p:nvPr/>
      </p:nvGrpSpPr>
      <p:grpSpPr>
        <a:xfrm>
          <a:off x="0" y="0"/>
          <a:ext cx="0" cy="0"/>
          <a:chOff x="0" y="0"/>
          <a:chExt cx="0" cy="0"/>
        </a:xfrm>
      </p:grpSpPr>
      <p:sp>
        <p:nvSpPr>
          <p:cNvPr id="460" name="Google Shape;460;p55"/>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50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61" name="Google Shape;461;p55"/>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80"/>
              </a:spcBef>
              <a:spcAft>
                <a:spcPts val="0"/>
              </a:spcAft>
              <a:buClr>
                <a:schemeClr val="lt2"/>
              </a:buClr>
              <a:buSzPts val="2550"/>
              <a:buFont typeface="Noto Sans Symbols"/>
              <a:buNone/>
              <a:defRPr sz="34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62" name="Google Shape;462;p55"/>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63" name="Google Shape;463;p5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64" name="Google Shape;464;p5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500"/>
              <a:buNone/>
              <a:defRPr sz="2000"/>
            </a:lvl1pPr>
            <a:lvl2pPr marL="914400" lvl="1" indent="-228600" algn="l">
              <a:spcBef>
                <a:spcPts val="360"/>
              </a:spcBef>
              <a:spcAft>
                <a:spcPts val="0"/>
              </a:spcAft>
              <a:buSzPts val="1440"/>
              <a:buNone/>
              <a:defRPr sz="1800"/>
            </a:lvl2pPr>
            <a:lvl3pPr marL="1371600" lvl="2" indent="-228600" algn="l">
              <a:spcBef>
                <a:spcPts val="320"/>
              </a:spcBef>
              <a:spcAft>
                <a:spcPts val="0"/>
              </a:spcAft>
              <a:buSzPts val="1040"/>
              <a:buNone/>
              <a:defRPr sz="1600"/>
            </a:lvl3pPr>
            <a:lvl4pPr marL="1828800" lvl="3" indent="-228600" algn="l">
              <a:spcBef>
                <a:spcPts val="280"/>
              </a:spcBef>
              <a:spcAft>
                <a:spcPts val="0"/>
              </a:spcAft>
              <a:buSzPts val="980"/>
              <a:buNone/>
              <a:defRPr sz="1400"/>
            </a:lvl4pPr>
            <a:lvl5pPr marL="2286000" lvl="4" indent="-228600" algn="l">
              <a:spcBef>
                <a:spcPts val="280"/>
              </a:spcBef>
              <a:spcAft>
                <a:spcPts val="0"/>
              </a:spcAft>
              <a:buSzPts val="1400"/>
              <a:buNone/>
              <a:defRPr sz="1400"/>
            </a:lvl5pPr>
            <a:lvl6pPr marL="2743200" lvl="5" indent="-228600" algn="l">
              <a:spcBef>
                <a:spcPts val="280"/>
              </a:spcBef>
              <a:spcAft>
                <a:spcPts val="0"/>
              </a:spcAft>
              <a:buSzPts val="1400"/>
              <a:buNone/>
              <a:defRPr sz="1400"/>
            </a:lvl6pPr>
            <a:lvl7pPr marL="3200400" lvl="6" indent="-228600" algn="l">
              <a:spcBef>
                <a:spcPts val="280"/>
              </a:spcBef>
              <a:spcAft>
                <a:spcPts val="0"/>
              </a:spcAft>
              <a:buSzPts val="1400"/>
              <a:buNone/>
              <a:defRPr sz="1400"/>
            </a:lvl7pPr>
            <a:lvl8pPr marL="3657600" lvl="7" indent="-228600" algn="l">
              <a:spcBef>
                <a:spcPts val="280"/>
              </a:spcBef>
              <a:spcAft>
                <a:spcPts val="0"/>
              </a:spcAft>
              <a:buSzPts val="1400"/>
              <a:buNone/>
              <a:defRPr sz="1400"/>
            </a:lvl8pPr>
            <a:lvl9pPr marL="4114800" lvl="8" indent="-228600" algn="l">
              <a:spcBef>
                <a:spcPts val="280"/>
              </a:spcBef>
              <a:spcAft>
                <a:spcPts val="0"/>
              </a:spcAft>
              <a:buSzPts val="1400"/>
              <a:buNone/>
              <a:defRPr sz="1400"/>
            </a:lvl9pPr>
          </a:lstStyle>
          <a:p>
            <a:endParaRPr/>
          </a:p>
        </p:txBody>
      </p:sp>
      <p:sp>
        <p:nvSpPr>
          <p:cNvPr id="84" name="Google Shape;84;p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86" name="Google Shape;86;p7"/>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481"/>
        <p:cNvGrpSpPr/>
        <p:nvPr/>
      </p:nvGrpSpPr>
      <p:grpSpPr>
        <a:xfrm>
          <a:off x="0" y="0"/>
          <a:ext cx="0" cy="0"/>
          <a:chOff x="0" y="0"/>
          <a:chExt cx="0" cy="0"/>
        </a:xfrm>
      </p:grpSpPr>
      <p:sp>
        <p:nvSpPr>
          <p:cNvPr id="482" name="Google Shape;482;p57"/>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83" name="Google Shape;483;p57"/>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84" name="Google Shape;484;p5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85" name="Google Shape;485;p5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486" name="Google Shape;486;p5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487"/>
        <p:cNvGrpSpPr/>
        <p:nvPr/>
      </p:nvGrpSpPr>
      <p:grpSpPr>
        <a:xfrm>
          <a:off x="0" y="0"/>
          <a:ext cx="0" cy="0"/>
          <a:chOff x="0" y="0"/>
          <a:chExt cx="0" cy="0"/>
        </a:xfrm>
      </p:grpSpPr>
      <p:sp>
        <p:nvSpPr>
          <p:cNvPr id="488" name="Google Shape;488;p5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89" name="Google Shape;489;p5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490" name="Google Shape;490;p58"/>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491"/>
        <p:cNvGrpSpPr/>
        <p:nvPr/>
      </p:nvGrpSpPr>
      <p:grpSpPr>
        <a:xfrm>
          <a:off x="0" y="0"/>
          <a:ext cx="0" cy="0"/>
          <a:chOff x="0" y="0"/>
          <a:chExt cx="0" cy="0"/>
        </a:xfrm>
      </p:grpSpPr>
      <p:sp>
        <p:nvSpPr>
          <p:cNvPr id="492" name="Google Shape;492;p5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3" name="Google Shape;493;p59"/>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94" name="Google Shape;494;p59"/>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95" name="Google Shape;495;p5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496" name="Google Shape;496;p5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497" name="Google Shape;497;p59"/>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498"/>
        <p:cNvGrpSpPr/>
        <p:nvPr/>
      </p:nvGrpSpPr>
      <p:grpSpPr>
        <a:xfrm>
          <a:off x="0" y="0"/>
          <a:ext cx="0" cy="0"/>
          <a:chOff x="0" y="0"/>
          <a:chExt cx="0" cy="0"/>
        </a:xfrm>
      </p:grpSpPr>
      <p:sp>
        <p:nvSpPr>
          <p:cNvPr id="499" name="Google Shape;499;p60"/>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00" name="Google Shape;500;p60"/>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1" name="Google Shape;501;p6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02" name="Google Shape;502;p6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03" name="Google Shape;503;p60"/>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504"/>
        <p:cNvGrpSpPr/>
        <p:nvPr/>
      </p:nvGrpSpPr>
      <p:grpSpPr>
        <a:xfrm>
          <a:off x="0" y="0"/>
          <a:ext cx="0" cy="0"/>
          <a:chOff x="0" y="0"/>
          <a:chExt cx="0" cy="0"/>
        </a:xfrm>
      </p:grpSpPr>
      <p:sp>
        <p:nvSpPr>
          <p:cNvPr id="505" name="Google Shape;505;p6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06" name="Google Shape;506;p61"/>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7" name="Google Shape;507;p6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08" name="Google Shape;508;p6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09" name="Google Shape;509;p61"/>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12" name="Google Shape;512;p6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513" name="Google Shape;513;p62"/>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lt2"/>
              </a:buClr>
              <a:buSzPts val="1050"/>
              <a:buFont typeface="Noto Sans Symbols"/>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accent2"/>
              </a:buClr>
              <a:buSzPts val="960"/>
              <a:buFont typeface="Noto Sans Symbols"/>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lt2"/>
              </a:buClr>
              <a:buSzPts val="650"/>
              <a:buFont typeface="Noto Sans Symbols"/>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accent2"/>
              </a:buClr>
              <a:buSzPts val="630"/>
              <a:buFont typeface="Noto Sans Symbols"/>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14" name="Google Shape;514;p6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15" name="Google Shape;515;p6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16" name="Google Shape;516;p62"/>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517"/>
        <p:cNvGrpSpPr/>
        <p:nvPr/>
      </p:nvGrpSpPr>
      <p:grpSpPr>
        <a:xfrm>
          <a:off x="0" y="0"/>
          <a:ext cx="0" cy="0"/>
          <a:chOff x="0" y="0"/>
          <a:chExt cx="0" cy="0"/>
        </a:xfrm>
      </p:grpSpPr>
      <p:sp>
        <p:nvSpPr>
          <p:cNvPr id="518" name="Google Shape;518;p63"/>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19" name="Google Shape;519;p63"/>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20" name="Google Shape;520;p63"/>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280"/>
              </a:spcBef>
              <a:spcAft>
                <a:spcPts val="0"/>
              </a:spcAft>
              <a:buClr>
                <a:schemeClr val="lt2"/>
              </a:buClr>
              <a:buSzPts val="1050"/>
              <a:buFont typeface="Noto Sans Symbols"/>
              <a:buNone/>
              <a:defRPr sz="1400" b="0" i="0" u="none" strike="noStrike" cap="none">
                <a:solidFill>
                  <a:schemeClr val="dk1"/>
                </a:solidFill>
                <a:latin typeface="Arial"/>
                <a:ea typeface="Arial"/>
                <a:cs typeface="Arial"/>
                <a:sym typeface="Arial"/>
              </a:defRPr>
            </a:lvl1pPr>
            <a:lvl2pPr marL="914400" marR="0" lvl="1" indent="-228600" algn="l" rtl="0">
              <a:lnSpc>
                <a:spcPct val="100000"/>
              </a:lnSpc>
              <a:spcBef>
                <a:spcPts val="240"/>
              </a:spcBef>
              <a:spcAft>
                <a:spcPts val="0"/>
              </a:spcAft>
              <a:buClr>
                <a:schemeClr val="accent2"/>
              </a:buClr>
              <a:buSzPts val="960"/>
              <a:buFont typeface="Noto Sans Symbols"/>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200"/>
              </a:spcBef>
              <a:spcAft>
                <a:spcPts val="0"/>
              </a:spcAft>
              <a:buClr>
                <a:schemeClr val="lt2"/>
              </a:buClr>
              <a:buSzPts val="650"/>
              <a:buFont typeface="Noto Sans Symbols"/>
              <a:buNone/>
              <a:defRPr sz="1000" b="0" i="0" u="none" strike="noStrike" cap="none">
                <a:solidFill>
                  <a:schemeClr val="dk1"/>
                </a:solidFill>
                <a:latin typeface="Arial"/>
                <a:ea typeface="Arial"/>
                <a:cs typeface="Arial"/>
                <a:sym typeface="Arial"/>
              </a:defRPr>
            </a:lvl3pPr>
            <a:lvl4pPr marL="1828800" marR="0" lvl="3" indent="-228600" algn="l" rtl="0">
              <a:lnSpc>
                <a:spcPct val="100000"/>
              </a:lnSpc>
              <a:spcBef>
                <a:spcPts val="180"/>
              </a:spcBef>
              <a:spcAft>
                <a:spcPts val="0"/>
              </a:spcAft>
              <a:buClr>
                <a:schemeClr val="accent2"/>
              </a:buClr>
              <a:buSzPts val="630"/>
              <a:buFont typeface="Noto Sans Symbols"/>
              <a:buNone/>
              <a:defRPr sz="900" b="0" i="0" u="none" strike="noStrike" cap="none">
                <a:solidFill>
                  <a:schemeClr val="dk1"/>
                </a:solidFill>
                <a:latin typeface="Arial"/>
                <a:ea typeface="Arial"/>
                <a:cs typeface="Arial"/>
                <a:sym typeface="Arial"/>
              </a:defRPr>
            </a:lvl4pPr>
            <a:lvl5pPr marL="2286000" marR="0" lvl="4"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5pPr>
            <a:lvl6pPr marL="2743200" marR="0" lvl="5"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6pPr>
            <a:lvl7pPr marL="3200400" marR="0" lvl="6"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7pPr>
            <a:lvl8pPr marL="3657600" marR="0" lvl="7"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8pPr>
            <a:lvl9pPr marL="4114800" marR="0" lvl="8" indent="-228600" algn="l" rtl="0">
              <a:lnSpc>
                <a:spcPct val="100000"/>
              </a:lnSpc>
              <a:spcBef>
                <a:spcPts val="180"/>
              </a:spcBef>
              <a:spcAft>
                <a:spcPts val="0"/>
              </a:spcAft>
              <a:buClr>
                <a:schemeClr val="lt2"/>
              </a:buClr>
              <a:buSzPts val="900"/>
              <a:buFont typeface="Noto Sans Symbols"/>
              <a:buNone/>
              <a:defRPr sz="900" b="0" i="0" u="none" strike="noStrike" cap="none">
                <a:solidFill>
                  <a:schemeClr val="dk1"/>
                </a:solidFill>
                <a:latin typeface="Arial"/>
                <a:ea typeface="Arial"/>
                <a:cs typeface="Arial"/>
                <a:sym typeface="Arial"/>
              </a:defRPr>
            </a:lvl9pPr>
          </a:lstStyle>
          <a:p>
            <a:endParaRPr/>
          </a:p>
        </p:txBody>
      </p:sp>
      <p:sp>
        <p:nvSpPr>
          <p:cNvPr id="521" name="Google Shape;521;p6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22" name="Google Shape;522;p6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23" name="Google Shape;523;p6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524"/>
        <p:cNvGrpSpPr/>
        <p:nvPr/>
      </p:nvGrpSpPr>
      <p:grpSpPr>
        <a:xfrm>
          <a:off x="0" y="0"/>
          <a:ext cx="0" cy="0"/>
          <a:chOff x="0" y="0"/>
          <a:chExt cx="0" cy="0"/>
        </a:xfrm>
      </p:grpSpPr>
      <p:sp>
        <p:nvSpPr>
          <p:cNvPr id="525" name="Google Shape;525;p6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26" name="Google Shape;526;p6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27" name="Google Shape;527;p6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28" name="Google Shape;528;p64"/>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29"/>
        <p:cNvGrpSpPr/>
        <p:nvPr/>
      </p:nvGrpSpPr>
      <p:grpSpPr>
        <a:xfrm>
          <a:off x="0" y="0"/>
          <a:ext cx="0" cy="0"/>
          <a:chOff x="0" y="0"/>
          <a:chExt cx="0" cy="0"/>
        </a:xfrm>
      </p:grpSpPr>
      <p:sp>
        <p:nvSpPr>
          <p:cNvPr id="530" name="Google Shape;530;p6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31" name="Google Shape;531;p65"/>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lt2"/>
              </a:buClr>
              <a:buSzPts val="1800"/>
              <a:buFont typeface="Noto Sans Symbols"/>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accent2"/>
              </a:buClr>
              <a:buSzPts val="1600"/>
              <a:buFont typeface="Noto Sans Symbols"/>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lt2"/>
              </a:buClr>
              <a:buSzPts val="1170"/>
              <a:buFont typeface="Noto Sans Symbols"/>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accent2"/>
              </a:buClr>
              <a:buSzPts val="1120"/>
              <a:buFont typeface="Noto Sans Symbols"/>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532" name="Google Shape;532;p65"/>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80"/>
              </a:spcBef>
              <a:spcAft>
                <a:spcPts val="0"/>
              </a:spcAft>
              <a:buClr>
                <a:schemeClr val="lt2"/>
              </a:buClr>
              <a:buSzPts val="1800"/>
              <a:buFont typeface="Noto Sans Symbols"/>
              <a:buChar char="■"/>
              <a:defRPr sz="2400" b="0" i="0" u="none" strike="noStrike" cap="none">
                <a:solidFill>
                  <a:schemeClr val="dk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lt2"/>
              </a:buClr>
              <a:buSzPts val="1170"/>
              <a:buFont typeface="Noto Sans Symbols"/>
              <a:buChar char="■"/>
              <a:defRPr sz="1800" b="0" i="0" u="none" strike="noStrike" cap="none">
                <a:solidFill>
                  <a:schemeClr val="dk1"/>
                </a:solidFill>
                <a:latin typeface="Arial"/>
                <a:ea typeface="Arial"/>
                <a:cs typeface="Arial"/>
                <a:sym typeface="Arial"/>
              </a:defRPr>
            </a:lvl3pPr>
            <a:lvl4pPr marL="1828800" marR="0" lvl="3" indent="-299719" algn="l" rtl="0">
              <a:lnSpc>
                <a:spcPct val="100000"/>
              </a:lnSpc>
              <a:spcBef>
                <a:spcPts val="320"/>
              </a:spcBef>
              <a:spcAft>
                <a:spcPts val="0"/>
              </a:spcAft>
              <a:buClr>
                <a:schemeClr val="accent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533" name="Google Shape;533;p65"/>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chemeClr val="lt2"/>
              </a:buClr>
              <a:buSzPts val="1800"/>
              <a:buFont typeface="Noto Sans Symbols"/>
              <a:buNone/>
              <a:defRPr sz="2400" b="1" i="0" u="none" strike="noStrike" cap="none">
                <a:solidFill>
                  <a:schemeClr val="dk1"/>
                </a:solidFill>
                <a:latin typeface="Arial"/>
                <a:ea typeface="Arial"/>
                <a:cs typeface="Arial"/>
                <a:sym typeface="Arial"/>
              </a:defRPr>
            </a:lvl1pPr>
            <a:lvl2pPr marL="914400" marR="0" lvl="1" indent="-228600" algn="l" rtl="0">
              <a:lnSpc>
                <a:spcPct val="100000"/>
              </a:lnSpc>
              <a:spcBef>
                <a:spcPts val="400"/>
              </a:spcBef>
              <a:spcAft>
                <a:spcPts val="0"/>
              </a:spcAft>
              <a:buClr>
                <a:schemeClr val="accent2"/>
              </a:buClr>
              <a:buSzPts val="1600"/>
              <a:buFont typeface="Noto Sans Symbols"/>
              <a:buNone/>
              <a:defRPr sz="2000" b="1" i="0" u="none" strike="noStrike" cap="none">
                <a:solidFill>
                  <a:schemeClr val="dk1"/>
                </a:solidFill>
                <a:latin typeface="Arial"/>
                <a:ea typeface="Arial"/>
                <a:cs typeface="Arial"/>
                <a:sym typeface="Arial"/>
              </a:defRPr>
            </a:lvl2pPr>
            <a:lvl3pPr marL="1371600" marR="0" lvl="2" indent="-228600" algn="l" rtl="0">
              <a:lnSpc>
                <a:spcPct val="100000"/>
              </a:lnSpc>
              <a:spcBef>
                <a:spcPts val="360"/>
              </a:spcBef>
              <a:spcAft>
                <a:spcPts val="0"/>
              </a:spcAft>
              <a:buClr>
                <a:schemeClr val="lt2"/>
              </a:buClr>
              <a:buSzPts val="1170"/>
              <a:buFont typeface="Noto Sans Symbols"/>
              <a:buNone/>
              <a:defRPr sz="1800" b="1" i="0" u="none" strike="noStrike" cap="none">
                <a:solidFill>
                  <a:schemeClr val="dk1"/>
                </a:solidFill>
                <a:latin typeface="Arial"/>
                <a:ea typeface="Arial"/>
                <a:cs typeface="Arial"/>
                <a:sym typeface="Arial"/>
              </a:defRPr>
            </a:lvl3pPr>
            <a:lvl4pPr marL="1828800" marR="0" lvl="3" indent="-228600" algn="l" rtl="0">
              <a:lnSpc>
                <a:spcPct val="100000"/>
              </a:lnSpc>
              <a:spcBef>
                <a:spcPts val="320"/>
              </a:spcBef>
              <a:spcAft>
                <a:spcPts val="0"/>
              </a:spcAft>
              <a:buClr>
                <a:schemeClr val="accent2"/>
              </a:buClr>
              <a:buSzPts val="1120"/>
              <a:buFont typeface="Noto Sans Symbols"/>
              <a:buNone/>
              <a:defRPr sz="1600" b="1" i="0" u="none" strike="noStrike" cap="none">
                <a:solidFill>
                  <a:schemeClr val="dk1"/>
                </a:solidFill>
                <a:latin typeface="Arial"/>
                <a:ea typeface="Arial"/>
                <a:cs typeface="Arial"/>
                <a:sym typeface="Arial"/>
              </a:defRPr>
            </a:lvl4pPr>
            <a:lvl5pPr marL="2286000" marR="0" lvl="4"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5pPr>
            <a:lvl6pPr marL="2743200" marR="0" lvl="5"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6pPr>
            <a:lvl7pPr marL="3200400" marR="0" lvl="6"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7pPr>
            <a:lvl8pPr marL="3657600" marR="0" lvl="7"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8pPr>
            <a:lvl9pPr marL="4114800" marR="0" lvl="8" indent="-228600" algn="l" rtl="0">
              <a:lnSpc>
                <a:spcPct val="100000"/>
              </a:lnSpc>
              <a:spcBef>
                <a:spcPts val="320"/>
              </a:spcBef>
              <a:spcAft>
                <a:spcPts val="0"/>
              </a:spcAft>
              <a:buClr>
                <a:schemeClr val="lt2"/>
              </a:buClr>
              <a:buSzPts val="1600"/>
              <a:buFont typeface="Noto Sans Symbols"/>
              <a:buNone/>
              <a:defRPr sz="1600" b="1" i="0" u="none" strike="noStrike" cap="none">
                <a:solidFill>
                  <a:schemeClr val="dk1"/>
                </a:solidFill>
                <a:latin typeface="Arial"/>
                <a:ea typeface="Arial"/>
                <a:cs typeface="Arial"/>
                <a:sym typeface="Arial"/>
              </a:defRPr>
            </a:lvl9pPr>
          </a:lstStyle>
          <a:p>
            <a:endParaRPr/>
          </a:p>
        </p:txBody>
      </p:sp>
      <p:sp>
        <p:nvSpPr>
          <p:cNvPr id="534" name="Google Shape;534;p65"/>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480"/>
              </a:spcBef>
              <a:spcAft>
                <a:spcPts val="0"/>
              </a:spcAft>
              <a:buClr>
                <a:schemeClr val="lt2"/>
              </a:buClr>
              <a:buSzPts val="1800"/>
              <a:buFont typeface="Noto Sans Symbols"/>
              <a:buChar char="■"/>
              <a:defRPr sz="2400" b="0" i="0" u="none" strike="noStrike" cap="none">
                <a:solidFill>
                  <a:schemeClr val="dk1"/>
                </a:solidFill>
                <a:latin typeface="Arial"/>
                <a:ea typeface="Arial"/>
                <a:cs typeface="Arial"/>
                <a:sym typeface="Arial"/>
              </a:defRPr>
            </a:lvl1pPr>
            <a:lvl2pPr marL="914400" marR="0" lvl="1" indent="-330200" algn="l" rtl="0">
              <a:lnSpc>
                <a:spcPct val="100000"/>
              </a:lnSpc>
              <a:spcBef>
                <a:spcPts val="400"/>
              </a:spcBef>
              <a:spcAft>
                <a:spcPts val="0"/>
              </a:spcAft>
              <a:buClr>
                <a:schemeClr val="accent2"/>
              </a:buClr>
              <a:buSzPts val="1600"/>
              <a:buFont typeface="Noto Sans Symbols"/>
              <a:buChar char="◻"/>
              <a:defRPr sz="2000" b="0" i="0" u="none" strike="noStrike" cap="none">
                <a:solidFill>
                  <a:schemeClr val="dk1"/>
                </a:solidFill>
                <a:latin typeface="Arial"/>
                <a:ea typeface="Arial"/>
                <a:cs typeface="Arial"/>
                <a:sym typeface="Arial"/>
              </a:defRPr>
            </a:lvl2pPr>
            <a:lvl3pPr marL="1371600" marR="0" lvl="2" indent="-302894" algn="l" rtl="0">
              <a:lnSpc>
                <a:spcPct val="100000"/>
              </a:lnSpc>
              <a:spcBef>
                <a:spcPts val="360"/>
              </a:spcBef>
              <a:spcAft>
                <a:spcPts val="0"/>
              </a:spcAft>
              <a:buClr>
                <a:schemeClr val="lt2"/>
              </a:buClr>
              <a:buSzPts val="1170"/>
              <a:buFont typeface="Noto Sans Symbols"/>
              <a:buChar char="■"/>
              <a:defRPr sz="1800" b="0" i="0" u="none" strike="noStrike" cap="none">
                <a:solidFill>
                  <a:schemeClr val="dk1"/>
                </a:solidFill>
                <a:latin typeface="Arial"/>
                <a:ea typeface="Arial"/>
                <a:cs typeface="Arial"/>
                <a:sym typeface="Arial"/>
              </a:defRPr>
            </a:lvl3pPr>
            <a:lvl4pPr marL="1828800" marR="0" lvl="3" indent="-299719" algn="l" rtl="0">
              <a:lnSpc>
                <a:spcPct val="100000"/>
              </a:lnSpc>
              <a:spcBef>
                <a:spcPts val="320"/>
              </a:spcBef>
              <a:spcAft>
                <a:spcPts val="0"/>
              </a:spcAft>
              <a:buClr>
                <a:schemeClr val="accent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5pPr>
            <a:lvl6pPr marL="2743200" marR="0" lvl="5"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6pPr>
            <a:lvl7pPr marL="3200400" marR="0" lvl="6"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7pPr>
            <a:lvl8pPr marL="3657600" marR="0" lvl="7"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8pPr>
            <a:lvl9pPr marL="4114800" marR="0" lvl="8" indent="-330200" algn="l" rtl="0">
              <a:lnSpc>
                <a:spcPct val="100000"/>
              </a:lnSpc>
              <a:spcBef>
                <a:spcPts val="320"/>
              </a:spcBef>
              <a:spcAft>
                <a:spcPts val="0"/>
              </a:spcAft>
              <a:buClr>
                <a:schemeClr val="lt2"/>
              </a:buClr>
              <a:buSzPts val="1600"/>
              <a:buFont typeface="Noto Sans Symbols"/>
              <a:buChar char="▪"/>
              <a:defRPr sz="1600" b="0" i="0" u="none" strike="noStrike" cap="none">
                <a:solidFill>
                  <a:schemeClr val="dk1"/>
                </a:solidFill>
                <a:latin typeface="Arial"/>
                <a:ea typeface="Arial"/>
                <a:cs typeface="Arial"/>
                <a:sym typeface="Arial"/>
              </a:defRPr>
            </a:lvl9pPr>
          </a:lstStyle>
          <a:p>
            <a:endParaRPr/>
          </a:p>
        </p:txBody>
      </p:sp>
      <p:sp>
        <p:nvSpPr>
          <p:cNvPr id="535" name="Google Shape;535;p6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36" name="Google Shape;536;p6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37" name="Google Shape;537;p65"/>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538"/>
        <p:cNvGrpSpPr/>
        <p:nvPr/>
      </p:nvGrpSpPr>
      <p:grpSpPr>
        <a:xfrm>
          <a:off x="0" y="0"/>
          <a:ext cx="0" cy="0"/>
          <a:chOff x="0" y="0"/>
          <a:chExt cx="0" cy="0"/>
        </a:xfrm>
      </p:grpSpPr>
      <p:sp>
        <p:nvSpPr>
          <p:cNvPr id="539" name="Google Shape;539;p6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40" name="Google Shape;540;p6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100000"/>
              </a:lnSpc>
              <a:spcBef>
                <a:spcPts val="560"/>
              </a:spcBef>
              <a:spcAft>
                <a:spcPts val="0"/>
              </a:spcAft>
              <a:buClr>
                <a:schemeClr val="lt2"/>
              </a:buClr>
              <a:buSzPts val="2100"/>
              <a:buFont typeface="Noto Sans Symbols"/>
              <a:buChar char="■"/>
              <a:defRPr sz="2800" b="0" i="0" u="none" strike="noStrike" cap="none">
                <a:solidFill>
                  <a:schemeClr val="dk1"/>
                </a:solidFill>
                <a:latin typeface="Arial"/>
                <a:ea typeface="Arial"/>
                <a:cs typeface="Arial"/>
                <a:sym typeface="Arial"/>
              </a:defRPr>
            </a:lvl1pPr>
            <a:lvl2pPr marL="914400" marR="0" lvl="1" indent="-350519" algn="l" rtl="0">
              <a:lnSpc>
                <a:spcPct val="100000"/>
              </a:lnSpc>
              <a:spcBef>
                <a:spcPts val="480"/>
              </a:spcBef>
              <a:spcAft>
                <a:spcPts val="0"/>
              </a:spcAft>
              <a:buClr>
                <a:schemeClr val="accent2"/>
              </a:buClr>
              <a:buSzPts val="1920"/>
              <a:buFont typeface="Noto Sans Symbols"/>
              <a:buChar char="◻"/>
              <a:defRPr sz="2400" b="0" i="0" u="none" strike="noStrike" cap="none">
                <a:solidFill>
                  <a:schemeClr val="dk1"/>
                </a:solidFill>
                <a:latin typeface="Arial"/>
                <a:ea typeface="Arial"/>
                <a:cs typeface="Arial"/>
                <a:sym typeface="Arial"/>
              </a:defRPr>
            </a:lvl2pPr>
            <a:lvl3pPr marL="1371600" marR="0" lvl="2" indent="-311150" algn="l" rtl="0">
              <a:lnSpc>
                <a:spcPct val="100000"/>
              </a:lnSpc>
              <a:spcBef>
                <a:spcPts val="4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08610" algn="l" rtl="0">
              <a:lnSpc>
                <a:spcPct val="100000"/>
              </a:lnSpc>
              <a:spcBef>
                <a:spcPts val="360"/>
              </a:spcBef>
              <a:spcAft>
                <a:spcPts val="0"/>
              </a:spcAft>
              <a:buClr>
                <a:schemeClr val="accent2"/>
              </a:buClr>
              <a:buSzPts val="126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541" name="Google Shape;541;p6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marR="0" lvl="0" indent="-361950" algn="l" rtl="0">
              <a:lnSpc>
                <a:spcPct val="100000"/>
              </a:lnSpc>
              <a:spcBef>
                <a:spcPts val="560"/>
              </a:spcBef>
              <a:spcAft>
                <a:spcPts val="0"/>
              </a:spcAft>
              <a:buClr>
                <a:schemeClr val="lt2"/>
              </a:buClr>
              <a:buSzPts val="2100"/>
              <a:buFont typeface="Noto Sans Symbols"/>
              <a:buChar char="■"/>
              <a:defRPr sz="2800" b="0" i="0" u="none" strike="noStrike" cap="none">
                <a:solidFill>
                  <a:schemeClr val="dk1"/>
                </a:solidFill>
                <a:latin typeface="Arial"/>
                <a:ea typeface="Arial"/>
                <a:cs typeface="Arial"/>
                <a:sym typeface="Arial"/>
              </a:defRPr>
            </a:lvl1pPr>
            <a:lvl2pPr marL="914400" marR="0" lvl="1" indent="-350519" algn="l" rtl="0">
              <a:lnSpc>
                <a:spcPct val="100000"/>
              </a:lnSpc>
              <a:spcBef>
                <a:spcPts val="480"/>
              </a:spcBef>
              <a:spcAft>
                <a:spcPts val="0"/>
              </a:spcAft>
              <a:buClr>
                <a:schemeClr val="accent2"/>
              </a:buClr>
              <a:buSzPts val="1920"/>
              <a:buFont typeface="Noto Sans Symbols"/>
              <a:buChar char="◻"/>
              <a:defRPr sz="2400" b="0" i="0" u="none" strike="noStrike" cap="none">
                <a:solidFill>
                  <a:schemeClr val="dk1"/>
                </a:solidFill>
                <a:latin typeface="Arial"/>
                <a:ea typeface="Arial"/>
                <a:cs typeface="Arial"/>
                <a:sym typeface="Arial"/>
              </a:defRPr>
            </a:lvl2pPr>
            <a:lvl3pPr marL="1371600" marR="0" lvl="2" indent="-311150" algn="l" rtl="0">
              <a:lnSpc>
                <a:spcPct val="100000"/>
              </a:lnSpc>
              <a:spcBef>
                <a:spcPts val="400"/>
              </a:spcBef>
              <a:spcAft>
                <a:spcPts val="0"/>
              </a:spcAft>
              <a:buClr>
                <a:schemeClr val="lt2"/>
              </a:buClr>
              <a:buSzPts val="1300"/>
              <a:buFont typeface="Noto Sans Symbols"/>
              <a:buChar char="■"/>
              <a:defRPr sz="2000" b="0" i="0" u="none" strike="noStrike" cap="none">
                <a:solidFill>
                  <a:schemeClr val="dk1"/>
                </a:solidFill>
                <a:latin typeface="Arial"/>
                <a:ea typeface="Arial"/>
                <a:cs typeface="Arial"/>
                <a:sym typeface="Arial"/>
              </a:defRPr>
            </a:lvl3pPr>
            <a:lvl4pPr marL="1828800" marR="0" lvl="3" indent="-308610" algn="l" rtl="0">
              <a:lnSpc>
                <a:spcPct val="100000"/>
              </a:lnSpc>
              <a:spcBef>
                <a:spcPts val="360"/>
              </a:spcBef>
              <a:spcAft>
                <a:spcPts val="0"/>
              </a:spcAft>
              <a:buClr>
                <a:schemeClr val="accent2"/>
              </a:buClr>
              <a:buSzPts val="126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lt2"/>
              </a:buClr>
              <a:buSzPts val="1800"/>
              <a:buFont typeface="Noto Sans Symbols"/>
              <a:buChar char="▪"/>
              <a:defRPr sz="1800" b="0" i="0" u="none" strike="noStrike" cap="none">
                <a:solidFill>
                  <a:schemeClr val="dk1"/>
                </a:solidFill>
                <a:latin typeface="Arial"/>
                <a:ea typeface="Arial"/>
                <a:cs typeface="Arial"/>
                <a:sym typeface="Arial"/>
              </a:defRPr>
            </a:lvl9pPr>
          </a:lstStyle>
          <a:p>
            <a:endParaRPr/>
          </a:p>
        </p:txBody>
      </p:sp>
      <p:sp>
        <p:nvSpPr>
          <p:cNvPr id="542" name="Google Shape;542;p6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43" name="Google Shape;543;p6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44" name="Google Shape;544;p66"/>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8"/>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90" name="Google Shape;90;p8"/>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a:spcBef>
                <a:spcPts val="560"/>
              </a:spcBef>
              <a:spcAft>
                <a:spcPts val="0"/>
              </a:spcAft>
              <a:buSzPts val="2100"/>
              <a:buChar char="■"/>
              <a:defRPr sz="2800"/>
            </a:lvl1pPr>
            <a:lvl2pPr marL="914400" lvl="1" indent="-350519" algn="l">
              <a:spcBef>
                <a:spcPts val="480"/>
              </a:spcBef>
              <a:spcAft>
                <a:spcPts val="0"/>
              </a:spcAft>
              <a:buSzPts val="1920"/>
              <a:buChar char="◻"/>
              <a:defRPr sz="2400"/>
            </a:lvl2pPr>
            <a:lvl3pPr marL="1371600" lvl="2" indent="-311150" algn="l">
              <a:spcBef>
                <a:spcPts val="400"/>
              </a:spcBef>
              <a:spcAft>
                <a:spcPts val="0"/>
              </a:spcAft>
              <a:buSzPts val="1300"/>
              <a:buChar char="■"/>
              <a:defRPr sz="2000"/>
            </a:lvl3pPr>
            <a:lvl4pPr marL="1828800" lvl="3" indent="-308610" algn="l">
              <a:spcBef>
                <a:spcPts val="360"/>
              </a:spcBef>
              <a:spcAft>
                <a:spcPts val="0"/>
              </a:spcAft>
              <a:buSzPts val="126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endParaRPr/>
          </a:p>
        </p:txBody>
      </p:sp>
      <p:sp>
        <p:nvSpPr>
          <p:cNvPr id="91" name="Google Shape;91;p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93" name="Google Shape;93;p8"/>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545"/>
        <p:cNvGrpSpPr/>
        <p:nvPr/>
      </p:nvGrpSpPr>
      <p:grpSpPr>
        <a:xfrm>
          <a:off x="0" y="0"/>
          <a:ext cx="0" cy="0"/>
          <a:chOff x="0" y="0"/>
          <a:chExt cx="0" cy="0"/>
        </a:xfrm>
      </p:grpSpPr>
      <p:sp>
        <p:nvSpPr>
          <p:cNvPr id="546" name="Google Shape;546;p67"/>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47" name="Google Shape;547;p67"/>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00"/>
              </a:spcBef>
              <a:spcAft>
                <a:spcPts val="0"/>
              </a:spcAft>
              <a:buClr>
                <a:schemeClr val="lt2"/>
              </a:buClr>
              <a:buSzPts val="1500"/>
              <a:buFont typeface="Noto Sans Symbols"/>
              <a:buNone/>
              <a:defRPr sz="2000" b="0" i="0" u="none" strike="noStrike" cap="none">
                <a:solidFill>
                  <a:schemeClr val="dk1"/>
                </a:solidFill>
                <a:latin typeface="Arial"/>
                <a:ea typeface="Arial"/>
                <a:cs typeface="Arial"/>
                <a:sym typeface="Arial"/>
              </a:defRPr>
            </a:lvl1pPr>
            <a:lvl2pPr marL="914400" marR="0" lvl="1" indent="-228600" algn="l" rtl="0">
              <a:lnSpc>
                <a:spcPct val="100000"/>
              </a:lnSpc>
              <a:spcBef>
                <a:spcPts val="360"/>
              </a:spcBef>
              <a:spcAft>
                <a:spcPts val="0"/>
              </a:spcAft>
              <a:buClr>
                <a:schemeClr val="accent2"/>
              </a:buClr>
              <a:buSzPts val="1440"/>
              <a:buFont typeface="Noto Sans Symbols"/>
              <a:buNone/>
              <a:defRPr sz="1800" b="0" i="0" u="none" strike="noStrike" cap="none">
                <a:solidFill>
                  <a:schemeClr val="dk1"/>
                </a:solidFill>
                <a:latin typeface="Arial"/>
                <a:ea typeface="Arial"/>
                <a:cs typeface="Arial"/>
                <a:sym typeface="Arial"/>
              </a:defRPr>
            </a:lvl2pPr>
            <a:lvl3pPr marL="1371600" marR="0" lvl="2" indent="-228600" algn="l" rtl="0">
              <a:lnSpc>
                <a:spcPct val="100000"/>
              </a:lnSpc>
              <a:spcBef>
                <a:spcPts val="320"/>
              </a:spcBef>
              <a:spcAft>
                <a:spcPts val="0"/>
              </a:spcAft>
              <a:buClr>
                <a:schemeClr val="lt2"/>
              </a:buClr>
              <a:buSzPts val="1040"/>
              <a:buFont typeface="Noto Sans Symbols"/>
              <a:buNone/>
              <a:defRPr sz="1600" b="0" i="0" u="none" strike="noStrike" cap="none">
                <a:solidFill>
                  <a:schemeClr val="dk1"/>
                </a:solidFill>
                <a:latin typeface="Arial"/>
                <a:ea typeface="Arial"/>
                <a:cs typeface="Arial"/>
                <a:sym typeface="Arial"/>
              </a:defRPr>
            </a:lvl3pPr>
            <a:lvl4pPr marL="1828800" marR="0" lvl="3" indent="-228600" algn="l" rtl="0">
              <a:lnSpc>
                <a:spcPct val="100000"/>
              </a:lnSpc>
              <a:spcBef>
                <a:spcPts val="280"/>
              </a:spcBef>
              <a:spcAft>
                <a:spcPts val="0"/>
              </a:spcAft>
              <a:buClr>
                <a:schemeClr val="accent2"/>
              </a:buClr>
              <a:buSzPts val="980"/>
              <a:buFont typeface="Noto Sans Symbols"/>
              <a:buNone/>
              <a:defRPr sz="1400" b="0" i="0" u="none" strike="noStrike" cap="none">
                <a:solidFill>
                  <a:schemeClr val="dk1"/>
                </a:solidFill>
                <a:latin typeface="Arial"/>
                <a:ea typeface="Arial"/>
                <a:cs typeface="Arial"/>
                <a:sym typeface="Arial"/>
              </a:defRPr>
            </a:lvl4pPr>
            <a:lvl5pPr marL="2286000" marR="0" lvl="4" indent="-228600" algn="l" rtl="0">
              <a:lnSpc>
                <a:spcPct val="100000"/>
              </a:lnSpc>
              <a:spcBef>
                <a:spcPts val="280"/>
              </a:spcBef>
              <a:spcAft>
                <a:spcPts val="0"/>
              </a:spcAft>
              <a:buClr>
                <a:schemeClr val="lt2"/>
              </a:buClr>
              <a:buSzPts val="1400"/>
              <a:buFont typeface="Noto Sans Symbols"/>
              <a:buNone/>
              <a:defRPr sz="1400" b="0" i="0" u="none" strike="noStrike" cap="none">
                <a:solidFill>
                  <a:schemeClr val="dk1"/>
                </a:solidFill>
                <a:latin typeface="Arial"/>
                <a:ea typeface="Arial"/>
                <a:cs typeface="Arial"/>
                <a:sym typeface="Arial"/>
              </a:defRPr>
            </a:lvl5pPr>
            <a:lvl6pPr marL="2743200" marR="0" lvl="5" indent="-228600" algn="l" rtl="0">
              <a:lnSpc>
                <a:spcPct val="100000"/>
              </a:lnSpc>
              <a:spcBef>
                <a:spcPts val="280"/>
              </a:spcBef>
              <a:spcAft>
                <a:spcPts val="0"/>
              </a:spcAft>
              <a:buClr>
                <a:schemeClr val="lt2"/>
              </a:buClr>
              <a:buSzPts val="1400"/>
              <a:buFont typeface="Noto Sans Symbols"/>
              <a:buNone/>
              <a:defRPr sz="1400" b="0" i="0" u="none" strike="noStrike" cap="none">
                <a:solidFill>
                  <a:schemeClr val="dk1"/>
                </a:solidFill>
                <a:latin typeface="Arial"/>
                <a:ea typeface="Arial"/>
                <a:cs typeface="Arial"/>
                <a:sym typeface="Arial"/>
              </a:defRPr>
            </a:lvl6pPr>
            <a:lvl7pPr marL="3200400" marR="0" lvl="6" indent="-228600" algn="l" rtl="0">
              <a:lnSpc>
                <a:spcPct val="100000"/>
              </a:lnSpc>
              <a:spcBef>
                <a:spcPts val="280"/>
              </a:spcBef>
              <a:spcAft>
                <a:spcPts val="0"/>
              </a:spcAft>
              <a:buClr>
                <a:schemeClr val="lt2"/>
              </a:buClr>
              <a:buSzPts val="1400"/>
              <a:buFont typeface="Noto Sans Symbols"/>
              <a:buNone/>
              <a:defRPr sz="1400" b="0" i="0" u="none" strike="noStrike" cap="none">
                <a:solidFill>
                  <a:schemeClr val="dk1"/>
                </a:solidFill>
                <a:latin typeface="Arial"/>
                <a:ea typeface="Arial"/>
                <a:cs typeface="Arial"/>
                <a:sym typeface="Arial"/>
              </a:defRPr>
            </a:lvl7pPr>
            <a:lvl8pPr marL="3657600" marR="0" lvl="7" indent="-228600" algn="l" rtl="0">
              <a:lnSpc>
                <a:spcPct val="100000"/>
              </a:lnSpc>
              <a:spcBef>
                <a:spcPts val="280"/>
              </a:spcBef>
              <a:spcAft>
                <a:spcPts val="0"/>
              </a:spcAft>
              <a:buClr>
                <a:schemeClr val="lt2"/>
              </a:buClr>
              <a:buSzPts val="1400"/>
              <a:buFont typeface="Noto Sans Symbols"/>
              <a:buNone/>
              <a:defRPr sz="1400" b="0" i="0" u="none" strike="noStrike" cap="none">
                <a:solidFill>
                  <a:schemeClr val="dk1"/>
                </a:solidFill>
                <a:latin typeface="Arial"/>
                <a:ea typeface="Arial"/>
                <a:cs typeface="Arial"/>
                <a:sym typeface="Arial"/>
              </a:defRPr>
            </a:lvl8pPr>
            <a:lvl9pPr marL="4114800" marR="0" lvl="8" indent="-228600" algn="l" rtl="0">
              <a:lnSpc>
                <a:spcPct val="100000"/>
              </a:lnSpc>
              <a:spcBef>
                <a:spcPts val="280"/>
              </a:spcBef>
              <a:spcAft>
                <a:spcPts val="0"/>
              </a:spcAft>
              <a:buClr>
                <a:schemeClr val="lt2"/>
              </a:buClr>
              <a:buSzPts val="1400"/>
              <a:buFont typeface="Noto Sans Symbols"/>
              <a:buNone/>
              <a:defRPr sz="1400" b="0" i="0" u="none" strike="noStrike" cap="none">
                <a:solidFill>
                  <a:schemeClr val="dk1"/>
                </a:solidFill>
                <a:latin typeface="Arial"/>
                <a:ea typeface="Arial"/>
                <a:cs typeface="Arial"/>
                <a:sym typeface="Arial"/>
              </a:defRPr>
            </a:lvl9pPr>
          </a:lstStyle>
          <a:p>
            <a:endParaRPr/>
          </a:p>
        </p:txBody>
      </p:sp>
      <p:sp>
        <p:nvSpPr>
          <p:cNvPr id="548" name="Google Shape;548;p6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
        <p:nvSpPr>
          <p:cNvPr id="549" name="Google Shape;549;p6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a:p>
        </p:txBody>
      </p:sp>
      <p:sp>
        <p:nvSpPr>
          <p:cNvPr id="550" name="Google Shape;550;p6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20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Slide de título" type="title">
  <p:cSld name="TITLE">
    <p:spTree>
      <p:nvGrpSpPr>
        <p:cNvPr id="1" name="Shape 567"/>
        <p:cNvGrpSpPr/>
        <p:nvPr/>
      </p:nvGrpSpPr>
      <p:grpSpPr>
        <a:xfrm>
          <a:off x="0" y="0"/>
          <a:ext cx="0" cy="0"/>
          <a:chOff x="0" y="0"/>
          <a:chExt cx="0" cy="0"/>
        </a:xfrm>
      </p:grpSpPr>
      <p:grpSp>
        <p:nvGrpSpPr>
          <p:cNvPr id="568" name="Google Shape;568;p69"/>
          <p:cNvGrpSpPr/>
          <p:nvPr/>
        </p:nvGrpSpPr>
        <p:grpSpPr>
          <a:xfrm>
            <a:off x="0" y="0"/>
            <a:ext cx="9336088" cy="6667500"/>
            <a:chOff x="0" y="0"/>
            <a:chExt cx="5881" cy="4200"/>
          </a:xfrm>
        </p:grpSpPr>
        <p:sp>
          <p:nvSpPr>
            <p:cNvPr id="569" name="Google Shape;569;p69"/>
            <p:cNvSpPr/>
            <p:nvPr/>
          </p:nvSpPr>
          <p:spPr>
            <a:xfrm>
              <a:off x="0" y="0"/>
              <a:ext cx="2100" cy="42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0" name="Google Shape;570;p69"/>
            <p:cNvSpPr/>
            <p:nvPr/>
          </p:nvSpPr>
          <p:spPr>
            <a:xfrm>
              <a:off x="1081" y="1065"/>
              <a:ext cx="48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nvGrpSpPr>
            <p:cNvPr id="571" name="Google Shape;571;p69"/>
            <p:cNvGrpSpPr/>
            <p:nvPr/>
          </p:nvGrpSpPr>
          <p:grpSpPr>
            <a:xfrm>
              <a:off x="0" y="672"/>
              <a:ext cx="1737" cy="1885"/>
              <a:chOff x="0" y="672"/>
              <a:chExt cx="1737" cy="1885"/>
            </a:xfrm>
          </p:grpSpPr>
          <p:sp>
            <p:nvSpPr>
              <p:cNvPr id="572" name="Google Shape;572;p69"/>
              <p:cNvSpPr/>
              <p:nvPr/>
            </p:nvSpPr>
            <p:spPr>
              <a:xfrm>
                <a:off x="361" y="22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3" name="Google Shape;573;p69"/>
              <p:cNvSpPr/>
              <p:nvPr/>
            </p:nvSpPr>
            <p:spPr>
              <a:xfrm>
                <a:off x="1081" y="1065"/>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4" name="Google Shape;574;p69"/>
              <p:cNvSpPr/>
              <p:nvPr/>
            </p:nvSpPr>
            <p:spPr>
              <a:xfrm>
                <a:off x="1437" y="672"/>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5" name="Google Shape;575;p69"/>
              <p:cNvSpPr/>
              <p:nvPr/>
            </p:nvSpPr>
            <p:spPr>
              <a:xfrm>
                <a:off x="719" y="2257"/>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6" name="Google Shape;576;p69"/>
              <p:cNvSpPr/>
              <p:nvPr/>
            </p:nvSpPr>
            <p:spPr>
              <a:xfrm>
                <a:off x="1437" y="1065"/>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7" name="Google Shape;577;p69"/>
              <p:cNvSpPr/>
              <p:nvPr/>
            </p:nvSpPr>
            <p:spPr>
              <a:xfrm>
                <a:off x="719" y="1464"/>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8" name="Google Shape;578;p69"/>
              <p:cNvSpPr/>
              <p:nvPr/>
            </p:nvSpPr>
            <p:spPr>
              <a:xfrm>
                <a:off x="0" y="1464"/>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79" name="Google Shape;579;p69"/>
              <p:cNvSpPr/>
              <p:nvPr/>
            </p:nvSpPr>
            <p:spPr>
              <a:xfrm>
                <a:off x="1081" y="1464"/>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80" name="Google Shape;580;p69"/>
              <p:cNvSpPr/>
              <p:nvPr/>
            </p:nvSpPr>
            <p:spPr>
              <a:xfrm>
                <a:off x="361" y="1857"/>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81" name="Google Shape;581;p69"/>
              <p:cNvSpPr/>
              <p:nvPr/>
            </p:nvSpPr>
            <p:spPr>
              <a:xfrm>
                <a:off x="719" y="18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grpSp>
      </p:grpSp>
      <p:sp>
        <p:nvSpPr>
          <p:cNvPr id="582" name="Google Shape;582;p69"/>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5000">
                <a:solidFill>
                  <a:srgbClr val="FFFFFF"/>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3" name="Google Shape;583;p69"/>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rtl="0">
              <a:spcBef>
                <a:spcPts val="680"/>
              </a:spcBef>
              <a:spcAft>
                <a:spcPts val="0"/>
              </a:spcAft>
              <a:buSzPts val="2550"/>
              <a:buFont typeface="Noto Sans Symbols"/>
              <a:buNone/>
              <a:defRPr sz="3400"/>
            </a:lvl1pPr>
            <a:lvl2pPr lvl="1" algn="l" rtl="0">
              <a:spcBef>
                <a:spcPts val="360"/>
              </a:spcBef>
              <a:spcAft>
                <a:spcPts val="0"/>
              </a:spcAft>
              <a:buSzPts val="1440"/>
              <a:buChar char="◻"/>
              <a:defRPr/>
            </a:lvl2pPr>
            <a:lvl3pPr lvl="2" algn="l" rtl="0">
              <a:spcBef>
                <a:spcPts val="360"/>
              </a:spcBef>
              <a:spcAft>
                <a:spcPts val="0"/>
              </a:spcAft>
              <a:buSzPts val="1170"/>
              <a:buChar char="■"/>
              <a:defRPr/>
            </a:lvl3pPr>
            <a:lvl4pPr lvl="3" algn="l" rtl="0">
              <a:spcBef>
                <a:spcPts val="360"/>
              </a:spcBef>
              <a:spcAft>
                <a:spcPts val="0"/>
              </a:spcAft>
              <a:buSzPts val="1260"/>
              <a:buChar char="◻"/>
              <a:defRPr/>
            </a:lvl4pPr>
            <a:lvl5pPr lvl="4" algn="l" rtl="0">
              <a:spcBef>
                <a:spcPts val="360"/>
              </a:spcBef>
              <a:spcAft>
                <a:spcPts val="0"/>
              </a:spcAft>
              <a:buSzPts val="1800"/>
              <a:buChar char="▪"/>
              <a:defRPr/>
            </a:lvl5pPr>
            <a:lvl6pPr lvl="5" algn="l" rtl="0">
              <a:spcBef>
                <a:spcPts val="360"/>
              </a:spcBef>
              <a:spcAft>
                <a:spcPts val="0"/>
              </a:spcAft>
              <a:buSzPts val="1800"/>
              <a:buChar char="▪"/>
              <a:defRPr/>
            </a:lvl6pPr>
            <a:lvl7pPr lvl="6" algn="l" rtl="0">
              <a:spcBef>
                <a:spcPts val="360"/>
              </a:spcBef>
              <a:spcAft>
                <a:spcPts val="0"/>
              </a:spcAft>
              <a:buSzPts val="1800"/>
              <a:buChar char="▪"/>
              <a:defRPr/>
            </a:lvl7pPr>
            <a:lvl8pPr lvl="7" algn="l" rtl="0">
              <a:spcBef>
                <a:spcPts val="360"/>
              </a:spcBef>
              <a:spcAft>
                <a:spcPts val="0"/>
              </a:spcAft>
              <a:buSzPts val="1800"/>
              <a:buChar char="▪"/>
              <a:defRPr/>
            </a:lvl8pPr>
            <a:lvl9pPr lvl="8" algn="l" rtl="0">
              <a:spcBef>
                <a:spcPts val="360"/>
              </a:spcBef>
              <a:spcAft>
                <a:spcPts val="0"/>
              </a:spcAft>
              <a:buSzPts val="1800"/>
              <a:buChar char="▪"/>
              <a:defRPr/>
            </a:lvl9pPr>
          </a:lstStyle>
          <a:p>
            <a:endParaRPr/>
          </a:p>
        </p:txBody>
      </p:sp>
      <p:sp>
        <p:nvSpPr>
          <p:cNvPr id="584" name="Google Shape;584;p69"/>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5" name="Google Shape;585;p6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6" name="Google Shape;586;p6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587"/>
        <p:cNvGrpSpPr/>
        <p:nvPr/>
      </p:nvGrpSpPr>
      <p:grpSpPr>
        <a:xfrm>
          <a:off x="0" y="0"/>
          <a:ext cx="0" cy="0"/>
          <a:chOff x="0" y="0"/>
          <a:chExt cx="0" cy="0"/>
        </a:xfrm>
      </p:grpSpPr>
      <p:sp>
        <p:nvSpPr>
          <p:cNvPr id="588" name="Google Shape;588;p7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9" name="Google Shape;589;p7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90" name="Google Shape;590;p70"/>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91"/>
        <p:cNvGrpSpPr/>
        <p:nvPr/>
      </p:nvGrpSpPr>
      <p:grpSpPr>
        <a:xfrm>
          <a:off x="0" y="0"/>
          <a:ext cx="0" cy="0"/>
          <a:chOff x="0" y="0"/>
          <a:chExt cx="0" cy="0"/>
        </a:xfrm>
      </p:grpSpPr>
      <p:sp>
        <p:nvSpPr>
          <p:cNvPr id="592" name="Google Shape;592;p7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3" name="Google Shape;593;p7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594" name="Google Shape;594;p7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5" name="Google Shape;595;p7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596" name="Google Shape;596;p71"/>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597"/>
        <p:cNvGrpSpPr/>
        <p:nvPr/>
      </p:nvGrpSpPr>
      <p:grpSpPr>
        <a:xfrm>
          <a:off x="0" y="0"/>
          <a:ext cx="0" cy="0"/>
          <a:chOff x="0" y="0"/>
          <a:chExt cx="0" cy="0"/>
        </a:xfrm>
      </p:grpSpPr>
      <p:sp>
        <p:nvSpPr>
          <p:cNvPr id="598" name="Google Shape;598;p72"/>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9" name="Google Shape;599;p72"/>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SzPts val="1500"/>
              <a:buNone/>
              <a:defRPr sz="2000"/>
            </a:lvl1pPr>
            <a:lvl2pPr marL="914400" lvl="1" indent="-228600" algn="l" rtl="0">
              <a:spcBef>
                <a:spcPts val="360"/>
              </a:spcBef>
              <a:spcAft>
                <a:spcPts val="0"/>
              </a:spcAft>
              <a:buSzPts val="1440"/>
              <a:buNone/>
              <a:defRPr sz="1800"/>
            </a:lvl2pPr>
            <a:lvl3pPr marL="1371600" lvl="2" indent="-228600" algn="l" rtl="0">
              <a:spcBef>
                <a:spcPts val="320"/>
              </a:spcBef>
              <a:spcAft>
                <a:spcPts val="0"/>
              </a:spcAft>
              <a:buSzPts val="1040"/>
              <a:buNone/>
              <a:defRPr sz="1600"/>
            </a:lvl3pPr>
            <a:lvl4pPr marL="1828800" lvl="3" indent="-228600" algn="l" rtl="0">
              <a:spcBef>
                <a:spcPts val="280"/>
              </a:spcBef>
              <a:spcAft>
                <a:spcPts val="0"/>
              </a:spcAft>
              <a:buSzPts val="980"/>
              <a:buNone/>
              <a:defRPr sz="1400"/>
            </a:lvl4pPr>
            <a:lvl5pPr marL="2286000" lvl="4" indent="-228600" algn="l" rtl="0">
              <a:spcBef>
                <a:spcPts val="280"/>
              </a:spcBef>
              <a:spcAft>
                <a:spcPts val="0"/>
              </a:spcAft>
              <a:buSzPts val="1400"/>
              <a:buNone/>
              <a:defRPr sz="1400"/>
            </a:lvl5pPr>
            <a:lvl6pPr marL="2743200" lvl="5" indent="-228600" algn="l" rtl="0">
              <a:spcBef>
                <a:spcPts val="280"/>
              </a:spcBef>
              <a:spcAft>
                <a:spcPts val="0"/>
              </a:spcAft>
              <a:buSzPts val="1400"/>
              <a:buNone/>
              <a:defRPr sz="1400"/>
            </a:lvl6pPr>
            <a:lvl7pPr marL="3200400" lvl="6" indent="-228600" algn="l" rtl="0">
              <a:spcBef>
                <a:spcPts val="280"/>
              </a:spcBef>
              <a:spcAft>
                <a:spcPts val="0"/>
              </a:spcAft>
              <a:buSzPts val="1400"/>
              <a:buNone/>
              <a:defRPr sz="1400"/>
            </a:lvl7pPr>
            <a:lvl8pPr marL="3657600" lvl="7" indent="-228600" algn="l" rtl="0">
              <a:spcBef>
                <a:spcPts val="280"/>
              </a:spcBef>
              <a:spcAft>
                <a:spcPts val="0"/>
              </a:spcAft>
              <a:buSzPts val="1400"/>
              <a:buNone/>
              <a:defRPr sz="1400"/>
            </a:lvl8pPr>
            <a:lvl9pPr marL="4114800" lvl="8" indent="-228600" algn="l" rtl="0">
              <a:spcBef>
                <a:spcPts val="280"/>
              </a:spcBef>
              <a:spcAft>
                <a:spcPts val="0"/>
              </a:spcAft>
              <a:buSzPts val="1400"/>
              <a:buNone/>
              <a:defRPr sz="1400"/>
            </a:lvl9pPr>
          </a:lstStyle>
          <a:p>
            <a:endParaRPr/>
          </a:p>
        </p:txBody>
      </p:sp>
      <p:sp>
        <p:nvSpPr>
          <p:cNvPr id="600" name="Google Shape;600;p7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1" name="Google Shape;601;p7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02" name="Google Shape;602;p72"/>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603"/>
        <p:cNvGrpSpPr/>
        <p:nvPr/>
      </p:nvGrpSpPr>
      <p:grpSpPr>
        <a:xfrm>
          <a:off x="0" y="0"/>
          <a:ext cx="0" cy="0"/>
          <a:chOff x="0" y="0"/>
          <a:chExt cx="0" cy="0"/>
        </a:xfrm>
      </p:grpSpPr>
      <p:sp>
        <p:nvSpPr>
          <p:cNvPr id="604" name="Google Shape;604;p7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5" name="Google Shape;605;p7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spcBef>
                <a:spcPts val="560"/>
              </a:spcBef>
              <a:spcAft>
                <a:spcPts val="0"/>
              </a:spcAft>
              <a:buSzPts val="2100"/>
              <a:buChar char="■"/>
              <a:defRPr sz="2800"/>
            </a:lvl1pPr>
            <a:lvl2pPr marL="914400" lvl="1" indent="-350519" algn="l" rtl="0">
              <a:spcBef>
                <a:spcPts val="480"/>
              </a:spcBef>
              <a:spcAft>
                <a:spcPts val="0"/>
              </a:spcAft>
              <a:buSzPts val="1920"/>
              <a:buChar char="◻"/>
              <a:defRPr sz="2400"/>
            </a:lvl2pPr>
            <a:lvl3pPr marL="1371600" lvl="2" indent="-311150" algn="l" rtl="0">
              <a:spcBef>
                <a:spcPts val="400"/>
              </a:spcBef>
              <a:spcAft>
                <a:spcPts val="0"/>
              </a:spcAft>
              <a:buSzPts val="1300"/>
              <a:buChar char="■"/>
              <a:defRPr sz="2000"/>
            </a:lvl3pPr>
            <a:lvl4pPr marL="1828800" lvl="3" indent="-308610" algn="l" rtl="0">
              <a:spcBef>
                <a:spcPts val="360"/>
              </a:spcBef>
              <a:spcAft>
                <a:spcPts val="0"/>
              </a:spcAft>
              <a:buSzPts val="126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606" name="Google Shape;606;p7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spcBef>
                <a:spcPts val="560"/>
              </a:spcBef>
              <a:spcAft>
                <a:spcPts val="0"/>
              </a:spcAft>
              <a:buSzPts val="2100"/>
              <a:buChar char="■"/>
              <a:defRPr sz="2800"/>
            </a:lvl1pPr>
            <a:lvl2pPr marL="914400" lvl="1" indent="-350519" algn="l" rtl="0">
              <a:spcBef>
                <a:spcPts val="480"/>
              </a:spcBef>
              <a:spcAft>
                <a:spcPts val="0"/>
              </a:spcAft>
              <a:buSzPts val="1920"/>
              <a:buChar char="◻"/>
              <a:defRPr sz="2400"/>
            </a:lvl2pPr>
            <a:lvl3pPr marL="1371600" lvl="2" indent="-311150" algn="l" rtl="0">
              <a:spcBef>
                <a:spcPts val="400"/>
              </a:spcBef>
              <a:spcAft>
                <a:spcPts val="0"/>
              </a:spcAft>
              <a:buSzPts val="1300"/>
              <a:buChar char="■"/>
              <a:defRPr sz="2000"/>
            </a:lvl3pPr>
            <a:lvl4pPr marL="1828800" lvl="3" indent="-308610" algn="l" rtl="0">
              <a:spcBef>
                <a:spcPts val="360"/>
              </a:spcBef>
              <a:spcAft>
                <a:spcPts val="0"/>
              </a:spcAft>
              <a:buSzPts val="1260"/>
              <a:buChar char="◻"/>
              <a:defRPr sz="1800"/>
            </a:lvl4pPr>
            <a:lvl5pPr marL="2286000" lvl="4" indent="-342900" algn="l" rtl="0">
              <a:spcBef>
                <a:spcPts val="360"/>
              </a:spcBef>
              <a:spcAft>
                <a:spcPts val="0"/>
              </a:spcAft>
              <a:buSzPts val="1800"/>
              <a:buChar char="▪"/>
              <a:defRPr sz="1800"/>
            </a:lvl5pPr>
            <a:lvl6pPr marL="2743200" lvl="5" indent="-342900" algn="l" rtl="0">
              <a:spcBef>
                <a:spcPts val="360"/>
              </a:spcBef>
              <a:spcAft>
                <a:spcPts val="0"/>
              </a:spcAft>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607" name="Google Shape;607;p7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8" name="Google Shape;608;p7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09" name="Google Shape;609;p7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610"/>
        <p:cNvGrpSpPr/>
        <p:nvPr/>
      </p:nvGrpSpPr>
      <p:grpSpPr>
        <a:xfrm>
          <a:off x="0" y="0"/>
          <a:ext cx="0" cy="0"/>
          <a:chOff x="0" y="0"/>
          <a:chExt cx="0" cy="0"/>
        </a:xfrm>
      </p:grpSpPr>
      <p:sp>
        <p:nvSpPr>
          <p:cNvPr id="611" name="Google Shape;611;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2" name="Google Shape;612;p74"/>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SzPts val="1800"/>
              <a:buNone/>
              <a:defRPr sz="2400" b="1"/>
            </a:lvl1pPr>
            <a:lvl2pPr marL="914400" lvl="1" indent="-228600" algn="l" rtl="0">
              <a:spcBef>
                <a:spcPts val="400"/>
              </a:spcBef>
              <a:spcAft>
                <a:spcPts val="0"/>
              </a:spcAft>
              <a:buSzPts val="1600"/>
              <a:buNone/>
              <a:defRPr sz="2000" b="1"/>
            </a:lvl2pPr>
            <a:lvl3pPr marL="1371600" lvl="2" indent="-228600" algn="l" rtl="0">
              <a:spcBef>
                <a:spcPts val="360"/>
              </a:spcBef>
              <a:spcAft>
                <a:spcPts val="0"/>
              </a:spcAft>
              <a:buSzPts val="1170"/>
              <a:buNone/>
              <a:defRPr sz="1800" b="1"/>
            </a:lvl3pPr>
            <a:lvl4pPr marL="1828800" lvl="3" indent="-228600" algn="l" rtl="0">
              <a:spcBef>
                <a:spcPts val="320"/>
              </a:spcBef>
              <a:spcAft>
                <a:spcPts val="0"/>
              </a:spcAft>
              <a:buSzPts val="112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613" name="Google Shape;613;p74"/>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42900" algn="l" rtl="0">
              <a:spcBef>
                <a:spcPts val="480"/>
              </a:spcBef>
              <a:spcAft>
                <a:spcPts val="0"/>
              </a:spcAft>
              <a:buSzPts val="1800"/>
              <a:buChar char="■"/>
              <a:defRPr sz="2400"/>
            </a:lvl1pPr>
            <a:lvl2pPr marL="914400" lvl="1" indent="-330200" algn="l" rtl="0">
              <a:spcBef>
                <a:spcPts val="400"/>
              </a:spcBef>
              <a:spcAft>
                <a:spcPts val="0"/>
              </a:spcAft>
              <a:buSzPts val="1600"/>
              <a:buChar char="◻"/>
              <a:defRPr sz="2000"/>
            </a:lvl2pPr>
            <a:lvl3pPr marL="1371600" lvl="2" indent="-302894" algn="l" rtl="0">
              <a:spcBef>
                <a:spcPts val="360"/>
              </a:spcBef>
              <a:spcAft>
                <a:spcPts val="0"/>
              </a:spcAft>
              <a:buSzPts val="1170"/>
              <a:buChar char="■"/>
              <a:defRPr sz="1800"/>
            </a:lvl3pPr>
            <a:lvl4pPr marL="1828800" lvl="3" indent="-299719" algn="l" rtl="0">
              <a:spcBef>
                <a:spcPts val="320"/>
              </a:spcBef>
              <a:spcAft>
                <a:spcPts val="0"/>
              </a:spcAft>
              <a:buSzPts val="112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614" name="Google Shape;614;p74"/>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SzPts val="1800"/>
              <a:buNone/>
              <a:defRPr sz="2400" b="1"/>
            </a:lvl1pPr>
            <a:lvl2pPr marL="914400" lvl="1" indent="-228600" algn="l" rtl="0">
              <a:spcBef>
                <a:spcPts val="400"/>
              </a:spcBef>
              <a:spcAft>
                <a:spcPts val="0"/>
              </a:spcAft>
              <a:buSzPts val="1600"/>
              <a:buNone/>
              <a:defRPr sz="2000" b="1"/>
            </a:lvl2pPr>
            <a:lvl3pPr marL="1371600" lvl="2" indent="-228600" algn="l" rtl="0">
              <a:spcBef>
                <a:spcPts val="360"/>
              </a:spcBef>
              <a:spcAft>
                <a:spcPts val="0"/>
              </a:spcAft>
              <a:buSzPts val="1170"/>
              <a:buNone/>
              <a:defRPr sz="1800" b="1"/>
            </a:lvl3pPr>
            <a:lvl4pPr marL="1828800" lvl="3" indent="-228600" algn="l" rtl="0">
              <a:spcBef>
                <a:spcPts val="320"/>
              </a:spcBef>
              <a:spcAft>
                <a:spcPts val="0"/>
              </a:spcAft>
              <a:buSzPts val="1120"/>
              <a:buNone/>
              <a:defRPr sz="1600" b="1"/>
            </a:lvl4pPr>
            <a:lvl5pPr marL="2286000" lvl="4" indent="-228600" algn="l" rtl="0">
              <a:spcBef>
                <a:spcPts val="320"/>
              </a:spcBef>
              <a:spcAft>
                <a:spcPts val="0"/>
              </a:spcAft>
              <a:buSzPts val="1600"/>
              <a:buNone/>
              <a:defRPr sz="1600" b="1"/>
            </a:lvl5pPr>
            <a:lvl6pPr marL="2743200" lvl="5" indent="-228600" algn="l" rtl="0">
              <a:spcBef>
                <a:spcPts val="320"/>
              </a:spcBef>
              <a:spcAft>
                <a:spcPts val="0"/>
              </a:spcAft>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SzPts val="1600"/>
              <a:buNone/>
              <a:defRPr sz="1600" b="1"/>
            </a:lvl8pPr>
            <a:lvl9pPr marL="4114800" lvl="8" indent="-228600" algn="l" rtl="0">
              <a:spcBef>
                <a:spcPts val="320"/>
              </a:spcBef>
              <a:spcAft>
                <a:spcPts val="0"/>
              </a:spcAft>
              <a:buSzPts val="1600"/>
              <a:buNone/>
              <a:defRPr sz="1600" b="1"/>
            </a:lvl9pPr>
          </a:lstStyle>
          <a:p>
            <a:endParaRPr/>
          </a:p>
        </p:txBody>
      </p:sp>
      <p:sp>
        <p:nvSpPr>
          <p:cNvPr id="615" name="Google Shape;615;p74"/>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42900" algn="l" rtl="0">
              <a:spcBef>
                <a:spcPts val="480"/>
              </a:spcBef>
              <a:spcAft>
                <a:spcPts val="0"/>
              </a:spcAft>
              <a:buSzPts val="1800"/>
              <a:buChar char="■"/>
              <a:defRPr sz="2400"/>
            </a:lvl1pPr>
            <a:lvl2pPr marL="914400" lvl="1" indent="-330200" algn="l" rtl="0">
              <a:spcBef>
                <a:spcPts val="400"/>
              </a:spcBef>
              <a:spcAft>
                <a:spcPts val="0"/>
              </a:spcAft>
              <a:buSzPts val="1600"/>
              <a:buChar char="◻"/>
              <a:defRPr sz="2000"/>
            </a:lvl2pPr>
            <a:lvl3pPr marL="1371600" lvl="2" indent="-302894" algn="l" rtl="0">
              <a:spcBef>
                <a:spcPts val="360"/>
              </a:spcBef>
              <a:spcAft>
                <a:spcPts val="0"/>
              </a:spcAft>
              <a:buSzPts val="1170"/>
              <a:buChar char="■"/>
              <a:defRPr sz="1800"/>
            </a:lvl3pPr>
            <a:lvl4pPr marL="1828800" lvl="3" indent="-299719" algn="l" rtl="0">
              <a:spcBef>
                <a:spcPts val="320"/>
              </a:spcBef>
              <a:spcAft>
                <a:spcPts val="0"/>
              </a:spcAft>
              <a:buSzPts val="1120"/>
              <a:buChar char="◻"/>
              <a:defRPr sz="1600"/>
            </a:lvl4pPr>
            <a:lvl5pPr marL="2286000" lvl="4" indent="-330200" algn="l" rtl="0">
              <a:spcBef>
                <a:spcPts val="320"/>
              </a:spcBef>
              <a:spcAft>
                <a:spcPts val="0"/>
              </a:spcAft>
              <a:buSzPts val="1600"/>
              <a:buChar char="▪"/>
              <a:defRPr sz="1600"/>
            </a:lvl5pPr>
            <a:lvl6pPr marL="2743200" lvl="5" indent="-330200" algn="l" rtl="0">
              <a:spcBef>
                <a:spcPts val="320"/>
              </a:spcBef>
              <a:spcAft>
                <a:spcPts val="0"/>
              </a:spcAft>
              <a:buSzPts val="1600"/>
              <a:buChar char="▪"/>
              <a:defRPr sz="1600"/>
            </a:lvl6pPr>
            <a:lvl7pPr marL="3200400" lvl="6" indent="-330200" algn="l" rtl="0">
              <a:spcBef>
                <a:spcPts val="320"/>
              </a:spcBef>
              <a:spcAft>
                <a:spcPts val="0"/>
              </a:spcAft>
              <a:buSzPts val="1600"/>
              <a:buChar char="▪"/>
              <a:defRPr sz="1600"/>
            </a:lvl7pPr>
            <a:lvl8pPr marL="3657600" lvl="7" indent="-330200" algn="l" rtl="0">
              <a:spcBef>
                <a:spcPts val="320"/>
              </a:spcBef>
              <a:spcAft>
                <a:spcPts val="0"/>
              </a:spcAft>
              <a:buSzPts val="1600"/>
              <a:buChar char="▪"/>
              <a:defRPr sz="1600"/>
            </a:lvl8pPr>
            <a:lvl9pPr marL="4114800" lvl="8" indent="-330200" algn="l" rtl="0">
              <a:spcBef>
                <a:spcPts val="320"/>
              </a:spcBef>
              <a:spcAft>
                <a:spcPts val="0"/>
              </a:spcAft>
              <a:buSzPts val="1600"/>
              <a:buChar char="▪"/>
              <a:defRPr sz="1600"/>
            </a:lvl9pPr>
          </a:lstStyle>
          <a:p>
            <a:endParaRPr/>
          </a:p>
        </p:txBody>
      </p:sp>
      <p:sp>
        <p:nvSpPr>
          <p:cNvPr id="616" name="Google Shape;616;p7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17" name="Google Shape;617;p7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18" name="Google Shape;618;p74"/>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619"/>
        <p:cNvGrpSpPr/>
        <p:nvPr/>
      </p:nvGrpSpPr>
      <p:grpSpPr>
        <a:xfrm>
          <a:off x="0" y="0"/>
          <a:ext cx="0" cy="0"/>
          <a:chOff x="0" y="0"/>
          <a:chExt cx="0" cy="0"/>
        </a:xfrm>
      </p:grpSpPr>
      <p:sp>
        <p:nvSpPr>
          <p:cNvPr id="620" name="Google Shape;620;p7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1" name="Google Shape;621;p7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2" name="Google Shape;622;p7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23" name="Google Shape;623;p75"/>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24"/>
        <p:cNvGrpSpPr/>
        <p:nvPr/>
      </p:nvGrpSpPr>
      <p:grpSpPr>
        <a:xfrm>
          <a:off x="0" y="0"/>
          <a:ext cx="0" cy="0"/>
          <a:chOff x="0" y="0"/>
          <a:chExt cx="0" cy="0"/>
        </a:xfrm>
      </p:grpSpPr>
      <p:sp>
        <p:nvSpPr>
          <p:cNvPr id="625" name="Google Shape;625;p76"/>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6" name="Google Shape;626;p76"/>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381000" algn="l" rtl="0">
              <a:spcBef>
                <a:spcPts val="640"/>
              </a:spcBef>
              <a:spcAft>
                <a:spcPts val="0"/>
              </a:spcAft>
              <a:buSzPts val="2400"/>
              <a:buChar char="■"/>
              <a:defRPr sz="3200"/>
            </a:lvl1pPr>
            <a:lvl2pPr marL="914400" lvl="1" indent="-370840" algn="l" rtl="0">
              <a:spcBef>
                <a:spcPts val="560"/>
              </a:spcBef>
              <a:spcAft>
                <a:spcPts val="0"/>
              </a:spcAft>
              <a:buSzPts val="2240"/>
              <a:buChar char="◻"/>
              <a:defRPr sz="2800"/>
            </a:lvl2pPr>
            <a:lvl3pPr marL="1371600" lvl="2" indent="-327660" algn="l" rtl="0">
              <a:spcBef>
                <a:spcPts val="480"/>
              </a:spcBef>
              <a:spcAft>
                <a:spcPts val="0"/>
              </a:spcAft>
              <a:buSzPts val="1560"/>
              <a:buChar char="■"/>
              <a:defRPr sz="2400"/>
            </a:lvl3pPr>
            <a:lvl4pPr marL="1828800" lvl="3" indent="-317500" algn="l" rtl="0">
              <a:spcBef>
                <a:spcPts val="400"/>
              </a:spcBef>
              <a:spcAft>
                <a:spcPts val="0"/>
              </a:spcAft>
              <a:buSzPts val="1400"/>
              <a:buChar char="◻"/>
              <a:defRPr sz="2000"/>
            </a:lvl4pPr>
            <a:lvl5pPr marL="2286000" lvl="4" indent="-355600" algn="l" rtl="0">
              <a:spcBef>
                <a:spcPts val="400"/>
              </a:spcBef>
              <a:spcAft>
                <a:spcPts val="0"/>
              </a:spcAft>
              <a:buSzPts val="2000"/>
              <a:buChar char="▪"/>
              <a:defRPr sz="2000"/>
            </a:lvl5pPr>
            <a:lvl6pPr marL="2743200" lvl="5" indent="-355600" algn="l" rtl="0">
              <a:spcBef>
                <a:spcPts val="400"/>
              </a:spcBef>
              <a:spcAft>
                <a:spcPts val="0"/>
              </a:spcAft>
              <a:buSzPts val="2000"/>
              <a:buChar char="▪"/>
              <a:defRPr sz="2000"/>
            </a:lvl6pPr>
            <a:lvl7pPr marL="3200400" lvl="6" indent="-355600" algn="l" rtl="0">
              <a:spcBef>
                <a:spcPts val="400"/>
              </a:spcBef>
              <a:spcAft>
                <a:spcPts val="0"/>
              </a:spcAft>
              <a:buSzPts val="2000"/>
              <a:buChar char="▪"/>
              <a:defRPr sz="2000"/>
            </a:lvl7pPr>
            <a:lvl8pPr marL="3657600" lvl="7" indent="-355600" algn="l" rtl="0">
              <a:spcBef>
                <a:spcPts val="400"/>
              </a:spcBef>
              <a:spcAft>
                <a:spcPts val="0"/>
              </a:spcAft>
              <a:buSzPts val="2000"/>
              <a:buChar char="▪"/>
              <a:defRPr sz="2000"/>
            </a:lvl8pPr>
            <a:lvl9pPr marL="4114800" lvl="8" indent="-355600" algn="l" rtl="0">
              <a:spcBef>
                <a:spcPts val="400"/>
              </a:spcBef>
              <a:spcAft>
                <a:spcPts val="0"/>
              </a:spcAft>
              <a:buSzPts val="2000"/>
              <a:buChar char="▪"/>
              <a:defRPr sz="2000"/>
            </a:lvl9pPr>
          </a:lstStyle>
          <a:p>
            <a:endParaRPr/>
          </a:p>
        </p:txBody>
      </p:sp>
      <p:sp>
        <p:nvSpPr>
          <p:cNvPr id="627" name="Google Shape;627;p76"/>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SzPts val="1050"/>
              <a:buNone/>
              <a:defRPr sz="1400"/>
            </a:lvl1pPr>
            <a:lvl2pPr marL="914400" lvl="1" indent="-228600" algn="l" rtl="0">
              <a:spcBef>
                <a:spcPts val="240"/>
              </a:spcBef>
              <a:spcAft>
                <a:spcPts val="0"/>
              </a:spcAft>
              <a:buSzPts val="960"/>
              <a:buNone/>
              <a:defRPr sz="1200"/>
            </a:lvl2pPr>
            <a:lvl3pPr marL="1371600" lvl="2" indent="-228600" algn="l" rtl="0">
              <a:spcBef>
                <a:spcPts val="200"/>
              </a:spcBef>
              <a:spcAft>
                <a:spcPts val="0"/>
              </a:spcAft>
              <a:buSzPts val="650"/>
              <a:buNone/>
              <a:defRPr sz="1000"/>
            </a:lvl3pPr>
            <a:lvl4pPr marL="1828800" lvl="3" indent="-228600" algn="l" rtl="0">
              <a:spcBef>
                <a:spcPts val="180"/>
              </a:spcBef>
              <a:spcAft>
                <a:spcPts val="0"/>
              </a:spcAft>
              <a:buSzPts val="63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628" name="Google Shape;628;p7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29" name="Google Shape;629;p7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30" name="Google Shape;630;p76"/>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631"/>
        <p:cNvGrpSpPr/>
        <p:nvPr/>
      </p:nvGrpSpPr>
      <p:grpSpPr>
        <a:xfrm>
          <a:off x="0" y="0"/>
          <a:ext cx="0" cy="0"/>
          <a:chOff x="0" y="0"/>
          <a:chExt cx="0" cy="0"/>
        </a:xfrm>
      </p:grpSpPr>
      <p:sp>
        <p:nvSpPr>
          <p:cNvPr id="632" name="Google Shape;632;p77"/>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3" name="Google Shape;633;p7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634" name="Google Shape;634;p77"/>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SzPts val="1050"/>
              <a:buNone/>
              <a:defRPr sz="1400"/>
            </a:lvl1pPr>
            <a:lvl2pPr marL="914400" lvl="1" indent="-228600" algn="l" rtl="0">
              <a:spcBef>
                <a:spcPts val="240"/>
              </a:spcBef>
              <a:spcAft>
                <a:spcPts val="0"/>
              </a:spcAft>
              <a:buSzPts val="960"/>
              <a:buNone/>
              <a:defRPr sz="1200"/>
            </a:lvl2pPr>
            <a:lvl3pPr marL="1371600" lvl="2" indent="-228600" algn="l" rtl="0">
              <a:spcBef>
                <a:spcPts val="200"/>
              </a:spcBef>
              <a:spcAft>
                <a:spcPts val="0"/>
              </a:spcAft>
              <a:buSzPts val="650"/>
              <a:buNone/>
              <a:defRPr sz="1000"/>
            </a:lvl3pPr>
            <a:lvl4pPr marL="1828800" lvl="3" indent="-228600" algn="l" rtl="0">
              <a:spcBef>
                <a:spcPts val="180"/>
              </a:spcBef>
              <a:spcAft>
                <a:spcPts val="0"/>
              </a:spcAft>
              <a:buSzPts val="630"/>
              <a:buNone/>
              <a:defRPr sz="900"/>
            </a:lvl4pPr>
            <a:lvl5pPr marL="2286000" lvl="4" indent="-228600" algn="l" rtl="0">
              <a:spcBef>
                <a:spcPts val="180"/>
              </a:spcBef>
              <a:spcAft>
                <a:spcPts val="0"/>
              </a:spcAft>
              <a:buSzPts val="900"/>
              <a:buNone/>
              <a:defRPr sz="900"/>
            </a:lvl5pPr>
            <a:lvl6pPr marL="2743200" lvl="5" indent="-228600" algn="l" rtl="0">
              <a:spcBef>
                <a:spcPts val="180"/>
              </a:spcBef>
              <a:spcAft>
                <a:spcPts val="0"/>
              </a:spcAft>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SzPts val="900"/>
              <a:buNone/>
              <a:defRPr sz="900"/>
            </a:lvl8pPr>
            <a:lvl9pPr marL="4114800" lvl="8" indent="-228600" algn="l" rtl="0">
              <a:spcBef>
                <a:spcPts val="180"/>
              </a:spcBef>
              <a:spcAft>
                <a:spcPts val="0"/>
              </a:spcAft>
              <a:buSzPts val="900"/>
              <a:buNone/>
              <a:defRPr sz="900"/>
            </a:lvl9pPr>
          </a:lstStyle>
          <a:p>
            <a:endParaRPr/>
          </a:p>
        </p:txBody>
      </p:sp>
      <p:sp>
        <p:nvSpPr>
          <p:cNvPr id="635" name="Google Shape;635;p7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6" name="Google Shape;636;p7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37" name="Google Shape;637;p7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97" name="Google Shape;97;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98" name="Google Shape;98;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800"/>
              <a:buNone/>
              <a:defRPr sz="2400" b="1"/>
            </a:lvl1pPr>
            <a:lvl2pPr marL="914400" lvl="1" indent="-228600" algn="l">
              <a:spcBef>
                <a:spcPts val="400"/>
              </a:spcBef>
              <a:spcAft>
                <a:spcPts val="0"/>
              </a:spcAft>
              <a:buSzPts val="1600"/>
              <a:buNone/>
              <a:defRPr sz="2000" b="1"/>
            </a:lvl2pPr>
            <a:lvl3pPr marL="1371600" lvl="2" indent="-228600" algn="l">
              <a:spcBef>
                <a:spcPts val="360"/>
              </a:spcBef>
              <a:spcAft>
                <a:spcPts val="0"/>
              </a:spcAft>
              <a:buSzPts val="1170"/>
              <a:buNone/>
              <a:defRPr sz="1800" b="1"/>
            </a:lvl3pPr>
            <a:lvl4pPr marL="1828800" lvl="3" indent="-228600" algn="l">
              <a:spcBef>
                <a:spcPts val="320"/>
              </a:spcBef>
              <a:spcAft>
                <a:spcPts val="0"/>
              </a:spcAft>
              <a:buSzPts val="112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endParaRPr/>
          </a:p>
        </p:txBody>
      </p:sp>
      <p:sp>
        <p:nvSpPr>
          <p:cNvPr id="99" name="Google Shape;99;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42900" algn="l">
              <a:spcBef>
                <a:spcPts val="480"/>
              </a:spcBef>
              <a:spcAft>
                <a:spcPts val="0"/>
              </a:spcAft>
              <a:buSzPts val="1800"/>
              <a:buChar char="■"/>
              <a:defRPr sz="2400"/>
            </a:lvl1pPr>
            <a:lvl2pPr marL="914400" lvl="1" indent="-330200" algn="l">
              <a:spcBef>
                <a:spcPts val="400"/>
              </a:spcBef>
              <a:spcAft>
                <a:spcPts val="0"/>
              </a:spcAft>
              <a:buSzPts val="1600"/>
              <a:buChar char="◻"/>
              <a:defRPr sz="2000"/>
            </a:lvl2pPr>
            <a:lvl3pPr marL="1371600" lvl="2" indent="-302894" algn="l">
              <a:spcBef>
                <a:spcPts val="360"/>
              </a:spcBef>
              <a:spcAft>
                <a:spcPts val="0"/>
              </a:spcAft>
              <a:buSzPts val="1170"/>
              <a:buChar char="■"/>
              <a:defRPr sz="1800"/>
            </a:lvl3pPr>
            <a:lvl4pPr marL="1828800" lvl="3" indent="-299719" algn="l">
              <a:spcBef>
                <a:spcPts val="320"/>
              </a:spcBef>
              <a:spcAft>
                <a:spcPts val="0"/>
              </a:spcAft>
              <a:buSzPts val="112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endParaRPr/>
          </a:p>
        </p:txBody>
      </p:sp>
      <p:sp>
        <p:nvSpPr>
          <p:cNvPr id="100" name="Google Shape;100;p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02" name="Google Shape;102;p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638"/>
        <p:cNvGrpSpPr/>
        <p:nvPr/>
      </p:nvGrpSpPr>
      <p:grpSpPr>
        <a:xfrm>
          <a:off x="0" y="0"/>
          <a:ext cx="0" cy="0"/>
          <a:chOff x="0" y="0"/>
          <a:chExt cx="0" cy="0"/>
        </a:xfrm>
      </p:grpSpPr>
      <p:sp>
        <p:nvSpPr>
          <p:cNvPr id="639" name="Google Shape;639;p7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0" name="Google Shape;640;p7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41" name="Google Shape;641;p7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2" name="Google Shape;642;p7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43" name="Google Shape;643;p78"/>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644"/>
        <p:cNvGrpSpPr/>
        <p:nvPr/>
      </p:nvGrpSpPr>
      <p:grpSpPr>
        <a:xfrm>
          <a:off x="0" y="0"/>
          <a:ext cx="0" cy="0"/>
          <a:chOff x="0" y="0"/>
          <a:chExt cx="0" cy="0"/>
        </a:xfrm>
      </p:grpSpPr>
      <p:sp>
        <p:nvSpPr>
          <p:cNvPr id="645" name="Google Shape;645;p79"/>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6" name="Google Shape;646;p79"/>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47" name="Google Shape;647;p7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48" name="Google Shape;648;p7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49" name="Google Shape;649;p79"/>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650"/>
        <p:cNvGrpSpPr/>
        <p:nvPr/>
      </p:nvGrpSpPr>
      <p:grpSpPr>
        <a:xfrm>
          <a:off x="0" y="0"/>
          <a:ext cx="0" cy="0"/>
          <a:chOff x="0" y="0"/>
          <a:chExt cx="0" cy="0"/>
        </a:xfrm>
      </p:grpSpPr>
      <p:sp>
        <p:nvSpPr>
          <p:cNvPr id="651" name="Google Shape;651;p8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2" name="Google Shape;652;p80"/>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53" name="Google Shape;653;p80"/>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spcBef>
                <a:spcPts val="360"/>
              </a:spcBef>
              <a:spcAft>
                <a:spcPts val="0"/>
              </a:spcAft>
              <a:buSzPts val="1350"/>
              <a:buChar char="■"/>
              <a:defRPr/>
            </a:lvl1pPr>
            <a:lvl2pPr marL="914400" lvl="1" indent="-320040" algn="l" rtl="0">
              <a:spcBef>
                <a:spcPts val="360"/>
              </a:spcBef>
              <a:spcAft>
                <a:spcPts val="0"/>
              </a:spcAft>
              <a:buSzPts val="1440"/>
              <a:buChar char="◻"/>
              <a:defRPr/>
            </a:lvl2pPr>
            <a:lvl3pPr marL="1371600" lvl="2" indent="-302894" algn="l" rtl="0">
              <a:spcBef>
                <a:spcPts val="360"/>
              </a:spcBef>
              <a:spcAft>
                <a:spcPts val="0"/>
              </a:spcAft>
              <a:buSzPts val="1170"/>
              <a:buChar char="■"/>
              <a:defRPr/>
            </a:lvl3pPr>
            <a:lvl4pPr marL="1828800" lvl="3" indent="-308610" algn="l" rtl="0">
              <a:spcBef>
                <a:spcPts val="360"/>
              </a:spcBef>
              <a:spcAft>
                <a:spcPts val="0"/>
              </a:spcAft>
              <a:buSzPts val="1260"/>
              <a:buChar char="◻"/>
              <a:defRPr/>
            </a:lvl4pPr>
            <a:lvl5pPr marL="2286000" lvl="4" indent="-342900" algn="l" rtl="0">
              <a:spcBef>
                <a:spcPts val="360"/>
              </a:spcBef>
              <a:spcAft>
                <a:spcPts val="0"/>
              </a:spcAft>
              <a:buSzPts val="1800"/>
              <a:buChar char="▪"/>
              <a:defRPr/>
            </a:lvl5pPr>
            <a:lvl6pPr marL="2743200" lvl="5" indent="-342900" algn="l" rtl="0">
              <a:spcBef>
                <a:spcPts val="360"/>
              </a:spcBef>
              <a:spcAft>
                <a:spcPts val="0"/>
              </a:spcAft>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SzPts val="1800"/>
              <a:buChar char="▪"/>
              <a:defRPr/>
            </a:lvl8pPr>
            <a:lvl9pPr marL="4114800" lvl="8" indent="-342900" algn="l" rtl="0">
              <a:spcBef>
                <a:spcPts val="360"/>
              </a:spcBef>
              <a:spcAft>
                <a:spcPts val="0"/>
              </a:spcAft>
              <a:buSzPts val="1800"/>
              <a:buChar char="▪"/>
              <a:defRPr/>
            </a:lvl9pPr>
          </a:lstStyle>
          <a:p>
            <a:endParaRPr/>
          </a:p>
        </p:txBody>
      </p:sp>
      <p:sp>
        <p:nvSpPr>
          <p:cNvPr id="654" name="Google Shape;654;p8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55" name="Google Shape;655;p8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656" name="Google Shape;656;p80"/>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677"/>
        <p:cNvGrpSpPr/>
        <p:nvPr/>
      </p:nvGrpSpPr>
      <p:grpSpPr>
        <a:xfrm>
          <a:off x="0" y="0"/>
          <a:ext cx="0" cy="0"/>
          <a:chOff x="0" y="0"/>
          <a:chExt cx="0" cy="0"/>
        </a:xfrm>
      </p:grpSpPr>
      <p:sp>
        <p:nvSpPr>
          <p:cNvPr id="678" name="Google Shape;678;p82"/>
          <p:cNvSpPr txBox="1">
            <a:spLocks noGrp="1"/>
          </p:cNvSpPr>
          <p:nvPr>
            <p:ph type="ctrTitle"/>
          </p:nvPr>
        </p:nvSpPr>
        <p:spPr>
          <a:xfrm>
            <a:off x="2971800" y="1828800"/>
            <a:ext cx="6019800" cy="22098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5000">
                <a:solidFill>
                  <a:srgbClr val="FFFFF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9" name="Google Shape;679;p82"/>
          <p:cNvSpPr txBox="1">
            <a:spLocks noGrp="1"/>
          </p:cNvSpPr>
          <p:nvPr>
            <p:ph type="subTitle" idx="1"/>
          </p:nvPr>
        </p:nvSpPr>
        <p:spPr>
          <a:xfrm>
            <a:off x="2971800" y="4267200"/>
            <a:ext cx="6019800" cy="17526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680"/>
              </a:spcBef>
              <a:spcAft>
                <a:spcPts val="0"/>
              </a:spcAft>
              <a:buSzPts val="2550"/>
              <a:buFont typeface="Noto Sans Symbols"/>
              <a:buNone/>
              <a:defRPr sz="3400"/>
            </a:lvl1pPr>
            <a:lvl2pPr lvl="1" algn="l" rtl="0">
              <a:lnSpc>
                <a:spcPct val="100000"/>
              </a:lnSpc>
              <a:spcBef>
                <a:spcPts val="360"/>
              </a:spcBef>
              <a:spcAft>
                <a:spcPts val="0"/>
              </a:spcAft>
              <a:buSzPts val="144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800"/>
              <a:buChar char="▪"/>
              <a:defRPr/>
            </a:lvl5pPr>
            <a:lvl6pPr lvl="5" algn="l" rtl="0">
              <a:lnSpc>
                <a:spcPct val="100000"/>
              </a:lnSpc>
              <a:spcBef>
                <a:spcPts val="360"/>
              </a:spcBef>
              <a:spcAft>
                <a:spcPts val="0"/>
              </a:spcAft>
              <a:buSzPts val="1800"/>
              <a:buChar char="▪"/>
              <a:defRPr/>
            </a:lvl6pPr>
            <a:lvl7pPr lvl="6" algn="l" rtl="0">
              <a:lnSpc>
                <a:spcPct val="100000"/>
              </a:lnSpc>
              <a:spcBef>
                <a:spcPts val="360"/>
              </a:spcBef>
              <a:spcAft>
                <a:spcPts val="0"/>
              </a:spcAft>
              <a:buSzPts val="1800"/>
              <a:buChar char="▪"/>
              <a:defRPr/>
            </a:lvl7pPr>
            <a:lvl8pPr lvl="7" algn="l" rtl="0">
              <a:lnSpc>
                <a:spcPct val="100000"/>
              </a:lnSpc>
              <a:spcBef>
                <a:spcPts val="360"/>
              </a:spcBef>
              <a:spcAft>
                <a:spcPts val="0"/>
              </a:spcAft>
              <a:buSzPts val="1800"/>
              <a:buChar char="▪"/>
              <a:defRPr/>
            </a:lvl8pPr>
            <a:lvl9pPr lvl="8" algn="l" rtl="0">
              <a:lnSpc>
                <a:spcPct val="100000"/>
              </a:lnSpc>
              <a:spcBef>
                <a:spcPts val="360"/>
              </a:spcBef>
              <a:spcAft>
                <a:spcPts val="0"/>
              </a:spcAft>
              <a:buSzPts val="1800"/>
              <a:buChar char="▪"/>
              <a:defRPr/>
            </a:lvl9pPr>
          </a:lstStyle>
          <a:p>
            <a:endParaRPr/>
          </a:p>
        </p:txBody>
      </p:sp>
      <p:sp>
        <p:nvSpPr>
          <p:cNvPr id="680" name="Google Shape;680;p82"/>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1" name="Google Shape;681;p8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82" name="Google Shape;682;p8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699"/>
        <p:cNvGrpSpPr/>
        <p:nvPr/>
      </p:nvGrpSpPr>
      <p:grpSpPr>
        <a:xfrm>
          <a:off x="0" y="0"/>
          <a:ext cx="0" cy="0"/>
          <a:chOff x="0" y="0"/>
          <a:chExt cx="0" cy="0"/>
        </a:xfrm>
      </p:grpSpPr>
      <p:sp>
        <p:nvSpPr>
          <p:cNvPr id="700" name="Google Shape;700;p8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1" name="Google Shape;701;p8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702" name="Google Shape;702;p8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3" name="Google Shape;703;p8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04" name="Google Shape;704;p84"/>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705"/>
        <p:cNvGrpSpPr/>
        <p:nvPr/>
      </p:nvGrpSpPr>
      <p:grpSpPr>
        <a:xfrm>
          <a:off x="0" y="0"/>
          <a:ext cx="0" cy="0"/>
          <a:chOff x="0" y="0"/>
          <a:chExt cx="0" cy="0"/>
        </a:xfrm>
      </p:grpSpPr>
      <p:sp>
        <p:nvSpPr>
          <p:cNvPr id="706" name="Google Shape;706;p8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7" name="Google Shape;707;p8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08" name="Google Shape;708;p85"/>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ítulo, texto e conteúdo" type="txAndObj">
  <p:cSld name="TEXT_AND_OBJECT">
    <p:spTree>
      <p:nvGrpSpPr>
        <p:cNvPr id="1" name="Shape 709"/>
        <p:cNvGrpSpPr/>
        <p:nvPr/>
      </p:nvGrpSpPr>
      <p:grpSpPr>
        <a:xfrm>
          <a:off x="0" y="0"/>
          <a:ext cx="0" cy="0"/>
          <a:chOff x="0" y="0"/>
          <a:chExt cx="0" cy="0"/>
        </a:xfrm>
      </p:grpSpPr>
      <p:sp>
        <p:nvSpPr>
          <p:cNvPr id="710" name="Google Shape;710;p8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1" name="Google Shape;711;p86"/>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712" name="Google Shape;712;p86"/>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713" name="Google Shape;713;p8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4" name="Google Shape;714;p8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15" name="Google Shape;715;p86"/>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ítulo e texto verticais" type="vertTitleAndTx">
  <p:cSld name="VERTICAL_TITLE_AND_VERTICAL_TEXT">
    <p:spTree>
      <p:nvGrpSpPr>
        <p:cNvPr id="1" name="Shape 716"/>
        <p:cNvGrpSpPr/>
        <p:nvPr/>
      </p:nvGrpSpPr>
      <p:grpSpPr>
        <a:xfrm>
          <a:off x="0" y="0"/>
          <a:ext cx="0" cy="0"/>
          <a:chOff x="0" y="0"/>
          <a:chExt cx="0" cy="0"/>
        </a:xfrm>
      </p:grpSpPr>
      <p:sp>
        <p:nvSpPr>
          <p:cNvPr id="717" name="Google Shape;717;p87"/>
          <p:cNvSpPr txBox="1">
            <a:spLocks noGrp="1"/>
          </p:cNvSpPr>
          <p:nvPr>
            <p:ph type="title"/>
          </p:nvPr>
        </p:nvSpPr>
        <p:spPr>
          <a:xfrm rot="5400000">
            <a:off x="4953000" y="2133600"/>
            <a:ext cx="5410200" cy="20574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18" name="Google Shape;718;p87"/>
          <p:cNvSpPr txBox="1">
            <a:spLocks noGrp="1"/>
          </p:cNvSpPr>
          <p:nvPr>
            <p:ph type="body" idx="1"/>
          </p:nvPr>
        </p:nvSpPr>
        <p:spPr>
          <a:xfrm rot="5400000">
            <a:off x="762000" y="152400"/>
            <a:ext cx="5410200" cy="60198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719" name="Google Shape;719;p8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0" name="Google Shape;720;p8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21" name="Google Shape;721;p87"/>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722"/>
        <p:cNvGrpSpPr/>
        <p:nvPr/>
      </p:nvGrpSpPr>
      <p:grpSpPr>
        <a:xfrm>
          <a:off x="0" y="0"/>
          <a:ext cx="0" cy="0"/>
          <a:chOff x="0" y="0"/>
          <a:chExt cx="0" cy="0"/>
        </a:xfrm>
      </p:grpSpPr>
      <p:sp>
        <p:nvSpPr>
          <p:cNvPr id="723" name="Google Shape;723;p8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4" name="Google Shape;724;p88"/>
          <p:cNvSpPr txBox="1">
            <a:spLocks noGrp="1"/>
          </p:cNvSpPr>
          <p:nvPr>
            <p:ph type="body" idx="1"/>
          </p:nvPr>
        </p:nvSpPr>
        <p:spPr>
          <a:xfrm rot="5400000">
            <a:off x="2628900" y="-190500"/>
            <a:ext cx="3886200" cy="8229600"/>
          </a:xfrm>
          <a:prstGeom prst="rect">
            <a:avLst/>
          </a:prstGeom>
          <a:noFill/>
          <a:ln>
            <a:noFill/>
          </a:ln>
        </p:spPr>
        <p:txBody>
          <a:bodyPr spcFirstLastPara="1" wrap="square" lIns="91425" tIns="45700" rIns="91425" bIns="45700" anchor="t" anchorCtr="0">
            <a:noAutofit/>
          </a:bodyPr>
          <a:lstStyle>
            <a:lvl1pPr marL="457200" lvl="0" indent="-314325" algn="l" rtl="0">
              <a:lnSpc>
                <a:spcPct val="100000"/>
              </a:lnSpc>
              <a:spcBef>
                <a:spcPts val="360"/>
              </a:spcBef>
              <a:spcAft>
                <a:spcPts val="0"/>
              </a:spcAft>
              <a:buSzPts val="1350"/>
              <a:buChar char="■"/>
              <a:defRPr/>
            </a:lvl1pPr>
            <a:lvl2pPr marL="914400" lvl="1" indent="-320040" algn="l" rtl="0">
              <a:lnSpc>
                <a:spcPct val="100000"/>
              </a:lnSpc>
              <a:spcBef>
                <a:spcPts val="360"/>
              </a:spcBef>
              <a:spcAft>
                <a:spcPts val="0"/>
              </a:spcAft>
              <a:buSzPts val="144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42900" algn="l" rtl="0">
              <a:lnSpc>
                <a:spcPct val="100000"/>
              </a:lnSpc>
              <a:spcBef>
                <a:spcPts val="360"/>
              </a:spcBef>
              <a:spcAft>
                <a:spcPts val="0"/>
              </a:spcAft>
              <a:buSzPts val="1800"/>
              <a:buChar char="▪"/>
              <a:defRPr/>
            </a:lvl5pPr>
            <a:lvl6pPr marL="2743200" lvl="5" indent="-342900" algn="l" rtl="0">
              <a:lnSpc>
                <a:spcPct val="100000"/>
              </a:lnSpc>
              <a:spcBef>
                <a:spcPts val="360"/>
              </a:spcBef>
              <a:spcAft>
                <a:spcPts val="0"/>
              </a:spcAft>
              <a:buSzPts val="1800"/>
              <a:buChar char="▪"/>
              <a:defRPr/>
            </a:lvl6pPr>
            <a:lvl7pPr marL="3200400" lvl="6" indent="-342900" algn="l" rtl="0">
              <a:lnSpc>
                <a:spcPct val="100000"/>
              </a:lnSpc>
              <a:spcBef>
                <a:spcPts val="360"/>
              </a:spcBef>
              <a:spcAft>
                <a:spcPts val="0"/>
              </a:spcAft>
              <a:buSzPts val="1800"/>
              <a:buChar char="▪"/>
              <a:defRPr/>
            </a:lvl7pPr>
            <a:lvl8pPr marL="3657600" lvl="7" indent="-342900" algn="l" rtl="0">
              <a:lnSpc>
                <a:spcPct val="100000"/>
              </a:lnSpc>
              <a:spcBef>
                <a:spcPts val="360"/>
              </a:spcBef>
              <a:spcAft>
                <a:spcPts val="0"/>
              </a:spcAft>
              <a:buSzPts val="1800"/>
              <a:buChar char="▪"/>
              <a:defRPr/>
            </a:lvl8pPr>
            <a:lvl9pPr marL="4114800" lvl="8" indent="-342900" algn="l" rtl="0">
              <a:lnSpc>
                <a:spcPct val="100000"/>
              </a:lnSpc>
              <a:spcBef>
                <a:spcPts val="360"/>
              </a:spcBef>
              <a:spcAft>
                <a:spcPts val="0"/>
              </a:spcAft>
              <a:buSzPts val="1800"/>
              <a:buChar char="▪"/>
              <a:defRPr/>
            </a:lvl9pPr>
          </a:lstStyle>
          <a:p>
            <a:endParaRPr/>
          </a:p>
        </p:txBody>
      </p:sp>
      <p:sp>
        <p:nvSpPr>
          <p:cNvPr id="725" name="Google Shape;725;p8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6" name="Google Shape;726;p8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27" name="Google Shape;727;p88"/>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28"/>
        <p:cNvGrpSpPr/>
        <p:nvPr/>
      </p:nvGrpSpPr>
      <p:grpSpPr>
        <a:xfrm>
          <a:off x="0" y="0"/>
          <a:ext cx="0" cy="0"/>
          <a:chOff x="0" y="0"/>
          <a:chExt cx="0" cy="0"/>
        </a:xfrm>
      </p:grpSpPr>
      <p:sp>
        <p:nvSpPr>
          <p:cNvPr id="729" name="Google Shape;729;p89"/>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0" name="Google Shape;730;p8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lt2"/>
              </a:buClr>
              <a:buSzPts val="2400"/>
              <a:buFont typeface="Noto Sans Symbols"/>
              <a:buNone/>
              <a:defRPr sz="3200" b="0" i="0" u="none" strike="noStrike" cap="none">
                <a:solidFill>
                  <a:schemeClr val="dk1"/>
                </a:solidFill>
                <a:latin typeface="Arial"/>
                <a:ea typeface="Arial"/>
                <a:cs typeface="Arial"/>
                <a:sym typeface="Arial"/>
              </a:defRPr>
            </a:lvl1pPr>
            <a:lvl2pPr marR="0" lvl="1" algn="l" rtl="0">
              <a:lnSpc>
                <a:spcPct val="100000"/>
              </a:lnSpc>
              <a:spcBef>
                <a:spcPts val="560"/>
              </a:spcBef>
              <a:spcAft>
                <a:spcPts val="0"/>
              </a:spcAft>
              <a:buClr>
                <a:schemeClr val="accent2"/>
              </a:buClr>
              <a:buSzPts val="2240"/>
              <a:buFont typeface="Noto Sans Symbols"/>
              <a:buNone/>
              <a:defRPr sz="2800" b="0" i="0" u="none" strike="noStrike" cap="none">
                <a:solidFill>
                  <a:schemeClr val="dk1"/>
                </a:solidFill>
                <a:latin typeface="Arial"/>
                <a:ea typeface="Arial"/>
                <a:cs typeface="Arial"/>
                <a:sym typeface="Arial"/>
              </a:defRPr>
            </a:lvl2pPr>
            <a:lvl3pPr marR="0" lvl="2" algn="l" rtl="0">
              <a:lnSpc>
                <a:spcPct val="100000"/>
              </a:lnSpc>
              <a:spcBef>
                <a:spcPts val="480"/>
              </a:spcBef>
              <a:spcAft>
                <a:spcPts val="0"/>
              </a:spcAft>
              <a:buClr>
                <a:schemeClr val="lt2"/>
              </a:buClr>
              <a:buSzPts val="1560"/>
              <a:buFont typeface="Noto Sans Symbols"/>
              <a:buNone/>
              <a:defRPr sz="2400" b="0" i="0" u="none" strike="noStrike" cap="none">
                <a:solidFill>
                  <a:schemeClr val="dk1"/>
                </a:solidFill>
                <a:latin typeface="Arial"/>
                <a:ea typeface="Arial"/>
                <a:cs typeface="Arial"/>
                <a:sym typeface="Arial"/>
              </a:defRPr>
            </a:lvl3pPr>
            <a:lvl4pPr marR="0" lvl="3" algn="l" rtl="0">
              <a:lnSpc>
                <a:spcPct val="100000"/>
              </a:lnSpc>
              <a:spcBef>
                <a:spcPts val="400"/>
              </a:spcBef>
              <a:spcAft>
                <a:spcPts val="0"/>
              </a:spcAft>
              <a:buClr>
                <a:schemeClr val="accent2"/>
              </a:buClr>
              <a:buSzPts val="1400"/>
              <a:buFont typeface="Noto Sans Symbols"/>
              <a:buNone/>
              <a:defRPr sz="2000" b="0" i="0" u="none" strike="noStrike" cap="none">
                <a:solidFill>
                  <a:schemeClr val="dk1"/>
                </a:solidFill>
                <a:latin typeface="Arial"/>
                <a:ea typeface="Arial"/>
                <a:cs typeface="Arial"/>
                <a:sym typeface="Arial"/>
              </a:defRPr>
            </a:lvl4pPr>
            <a:lvl5pPr marR="0" lvl="4"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5pPr>
            <a:lvl6pPr marR="0" lvl="5"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6pPr>
            <a:lvl7pPr marR="0" lvl="6"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7pPr>
            <a:lvl8pPr marR="0" lvl="7"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8pPr>
            <a:lvl9pPr marR="0" lvl="8" algn="l" rtl="0">
              <a:lnSpc>
                <a:spcPct val="100000"/>
              </a:lnSpc>
              <a:spcBef>
                <a:spcPts val="400"/>
              </a:spcBef>
              <a:spcAft>
                <a:spcPts val="0"/>
              </a:spcAft>
              <a:buClr>
                <a:schemeClr val="lt2"/>
              </a:buClr>
              <a:buSzPts val="2000"/>
              <a:buFont typeface="Noto Sans Symbols"/>
              <a:buNone/>
              <a:defRPr sz="2000" b="0" i="0" u="none" strike="noStrike" cap="none">
                <a:solidFill>
                  <a:schemeClr val="dk1"/>
                </a:solidFill>
                <a:latin typeface="Arial"/>
                <a:ea typeface="Arial"/>
                <a:cs typeface="Arial"/>
                <a:sym typeface="Arial"/>
              </a:defRPr>
            </a:lvl9pPr>
          </a:lstStyle>
          <a:p>
            <a:endParaRPr/>
          </a:p>
        </p:txBody>
      </p:sp>
      <p:sp>
        <p:nvSpPr>
          <p:cNvPr id="731" name="Google Shape;731;p89"/>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050"/>
              <a:buNone/>
              <a:defRPr sz="1400"/>
            </a:lvl1pPr>
            <a:lvl2pPr marL="914400" lvl="1" indent="-228600" algn="l" rtl="0">
              <a:lnSpc>
                <a:spcPct val="100000"/>
              </a:lnSpc>
              <a:spcBef>
                <a:spcPts val="240"/>
              </a:spcBef>
              <a:spcAft>
                <a:spcPts val="0"/>
              </a:spcAft>
              <a:buSzPts val="96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SzPts val="900"/>
              <a:buNone/>
              <a:defRPr sz="900"/>
            </a:lvl6pPr>
            <a:lvl7pPr marL="3200400" lvl="6" indent="-228600" algn="l" rtl="0">
              <a:lnSpc>
                <a:spcPct val="100000"/>
              </a:lnSpc>
              <a:spcBef>
                <a:spcPts val="180"/>
              </a:spcBef>
              <a:spcAft>
                <a:spcPts val="0"/>
              </a:spcAft>
              <a:buSzPts val="900"/>
              <a:buNone/>
              <a:defRPr sz="900"/>
            </a:lvl7pPr>
            <a:lvl8pPr marL="3657600" lvl="7" indent="-228600" algn="l" rtl="0">
              <a:lnSpc>
                <a:spcPct val="100000"/>
              </a:lnSpc>
              <a:spcBef>
                <a:spcPts val="180"/>
              </a:spcBef>
              <a:spcAft>
                <a:spcPts val="0"/>
              </a:spcAft>
              <a:buSzPts val="900"/>
              <a:buNone/>
              <a:defRPr sz="900"/>
            </a:lvl8pPr>
            <a:lvl9pPr marL="4114800" lvl="8" indent="-228600" algn="l" rtl="0">
              <a:lnSpc>
                <a:spcPct val="100000"/>
              </a:lnSpc>
              <a:spcBef>
                <a:spcPts val="180"/>
              </a:spcBef>
              <a:spcAft>
                <a:spcPts val="0"/>
              </a:spcAft>
              <a:buSzPts val="900"/>
              <a:buNone/>
              <a:defRPr sz="900"/>
            </a:lvl9pPr>
          </a:lstStyle>
          <a:p>
            <a:endParaRPr/>
          </a:p>
        </p:txBody>
      </p:sp>
      <p:sp>
        <p:nvSpPr>
          <p:cNvPr id="732" name="Google Shape;732;p8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3" name="Google Shape;733;p8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34" name="Google Shape;734;p89"/>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07" name="Google Shape;107;p10"/>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735"/>
        <p:cNvGrpSpPr/>
        <p:nvPr/>
      </p:nvGrpSpPr>
      <p:grpSpPr>
        <a:xfrm>
          <a:off x="0" y="0"/>
          <a:ext cx="0" cy="0"/>
          <a:chOff x="0" y="0"/>
          <a:chExt cx="0" cy="0"/>
        </a:xfrm>
      </p:grpSpPr>
      <p:sp>
        <p:nvSpPr>
          <p:cNvPr id="736" name="Google Shape;736;p90"/>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7" name="Google Shape;737;p90"/>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381000" algn="l" rtl="0">
              <a:lnSpc>
                <a:spcPct val="100000"/>
              </a:lnSpc>
              <a:spcBef>
                <a:spcPts val="640"/>
              </a:spcBef>
              <a:spcAft>
                <a:spcPts val="0"/>
              </a:spcAft>
              <a:buSzPts val="2400"/>
              <a:buChar char="■"/>
              <a:defRPr sz="3200"/>
            </a:lvl1pPr>
            <a:lvl2pPr marL="914400" lvl="1" indent="-370840" algn="l" rtl="0">
              <a:lnSpc>
                <a:spcPct val="100000"/>
              </a:lnSpc>
              <a:spcBef>
                <a:spcPts val="560"/>
              </a:spcBef>
              <a:spcAft>
                <a:spcPts val="0"/>
              </a:spcAft>
              <a:buSzPts val="2240"/>
              <a:buChar char="◻"/>
              <a:defRPr sz="2800"/>
            </a:lvl2pPr>
            <a:lvl3pPr marL="1371600" lvl="2" indent="-327660" algn="l" rtl="0">
              <a:lnSpc>
                <a:spcPct val="100000"/>
              </a:lnSpc>
              <a:spcBef>
                <a:spcPts val="480"/>
              </a:spcBef>
              <a:spcAft>
                <a:spcPts val="0"/>
              </a:spcAft>
              <a:buSzPts val="1560"/>
              <a:buChar char="■"/>
              <a:defRPr sz="2400"/>
            </a:lvl3pPr>
            <a:lvl4pPr marL="1828800" lvl="3" indent="-317500" algn="l" rtl="0">
              <a:lnSpc>
                <a:spcPct val="100000"/>
              </a:lnSpc>
              <a:spcBef>
                <a:spcPts val="400"/>
              </a:spcBef>
              <a:spcAft>
                <a:spcPts val="0"/>
              </a:spcAft>
              <a:buSzPts val="1400"/>
              <a:buChar char="◻"/>
              <a:defRPr sz="2000"/>
            </a:lvl4pPr>
            <a:lvl5pPr marL="2286000" lvl="4" indent="-355600" algn="l" rtl="0">
              <a:lnSpc>
                <a:spcPct val="100000"/>
              </a:lnSpc>
              <a:spcBef>
                <a:spcPts val="400"/>
              </a:spcBef>
              <a:spcAft>
                <a:spcPts val="0"/>
              </a:spcAft>
              <a:buSzPts val="2000"/>
              <a:buChar char="▪"/>
              <a:defRPr sz="2000"/>
            </a:lvl5pPr>
            <a:lvl6pPr marL="2743200" lvl="5" indent="-355600" algn="l" rtl="0">
              <a:lnSpc>
                <a:spcPct val="100000"/>
              </a:lnSpc>
              <a:spcBef>
                <a:spcPts val="400"/>
              </a:spcBef>
              <a:spcAft>
                <a:spcPts val="0"/>
              </a:spcAft>
              <a:buSzPts val="2000"/>
              <a:buChar char="▪"/>
              <a:defRPr sz="2000"/>
            </a:lvl6pPr>
            <a:lvl7pPr marL="3200400" lvl="6" indent="-355600" algn="l" rtl="0">
              <a:lnSpc>
                <a:spcPct val="100000"/>
              </a:lnSpc>
              <a:spcBef>
                <a:spcPts val="400"/>
              </a:spcBef>
              <a:spcAft>
                <a:spcPts val="0"/>
              </a:spcAft>
              <a:buSzPts val="2000"/>
              <a:buChar char="▪"/>
              <a:defRPr sz="2000"/>
            </a:lvl7pPr>
            <a:lvl8pPr marL="3657600" lvl="7" indent="-355600" algn="l" rtl="0">
              <a:lnSpc>
                <a:spcPct val="100000"/>
              </a:lnSpc>
              <a:spcBef>
                <a:spcPts val="400"/>
              </a:spcBef>
              <a:spcAft>
                <a:spcPts val="0"/>
              </a:spcAft>
              <a:buSzPts val="2000"/>
              <a:buChar char="▪"/>
              <a:defRPr sz="2000"/>
            </a:lvl8pPr>
            <a:lvl9pPr marL="4114800" lvl="8" indent="-355600" algn="l" rtl="0">
              <a:lnSpc>
                <a:spcPct val="100000"/>
              </a:lnSpc>
              <a:spcBef>
                <a:spcPts val="400"/>
              </a:spcBef>
              <a:spcAft>
                <a:spcPts val="0"/>
              </a:spcAft>
              <a:buSzPts val="2000"/>
              <a:buChar char="▪"/>
              <a:defRPr sz="2000"/>
            </a:lvl9pPr>
          </a:lstStyle>
          <a:p>
            <a:endParaRPr/>
          </a:p>
        </p:txBody>
      </p:sp>
      <p:sp>
        <p:nvSpPr>
          <p:cNvPr id="738" name="Google Shape;738;p90"/>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1050"/>
              <a:buNone/>
              <a:defRPr sz="1400"/>
            </a:lvl1pPr>
            <a:lvl2pPr marL="914400" lvl="1" indent="-228600" algn="l" rtl="0">
              <a:lnSpc>
                <a:spcPct val="100000"/>
              </a:lnSpc>
              <a:spcBef>
                <a:spcPts val="240"/>
              </a:spcBef>
              <a:spcAft>
                <a:spcPts val="0"/>
              </a:spcAft>
              <a:buSzPts val="96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900"/>
              <a:buNone/>
              <a:defRPr sz="900"/>
            </a:lvl5pPr>
            <a:lvl6pPr marL="2743200" lvl="5" indent="-228600" algn="l" rtl="0">
              <a:lnSpc>
                <a:spcPct val="100000"/>
              </a:lnSpc>
              <a:spcBef>
                <a:spcPts val="180"/>
              </a:spcBef>
              <a:spcAft>
                <a:spcPts val="0"/>
              </a:spcAft>
              <a:buSzPts val="900"/>
              <a:buNone/>
              <a:defRPr sz="900"/>
            </a:lvl6pPr>
            <a:lvl7pPr marL="3200400" lvl="6" indent="-228600" algn="l" rtl="0">
              <a:lnSpc>
                <a:spcPct val="100000"/>
              </a:lnSpc>
              <a:spcBef>
                <a:spcPts val="180"/>
              </a:spcBef>
              <a:spcAft>
                <a:spcPts val="0"/>
              </a:spcAft>
              <a:buSzPts val="900"/>
              <a:buNone/>
              <a:defRPr sz="900"/>
            </a:lvl7pPr>
            <a:lvl8pPr marL="3657600" lvl="7" indent="-228600" algn="l" rtl="0">
              <a:lnSpc>
                <a:spcPct val="100000"/>
              </a:lnSpc>
              <a:spcBef>
                <a:spcPts val="180"/>
              </a:spcBef>
              <a:spcAft>
                <a:spcPts val="0"/>
              </a:spcAft>
              <a:buSzPts val="900"/>
              <a:buNone/>
              <a:defRPr sz="900"/>
            </a:lvl8pPr>
            <a:lvl9pPr marL="4114800" lvl="8" indent="-228600" algn="l" rtl="0">
              <a:lnSpc>
                <a:spcPct val="100000"/>
              </a:lnSpc>
              <a:spcBef>
                <a:spcPts val="180"/>
              </a:spcBef>
              <a:spcAft>
                <a:spcPts val="0"/>
              </a:spcAft>
              <a:buSzPts val="900"/>
              <a:buNone/>
              <a:defRPr sz="900"/>
            </a:lvl9pPr>
          </a:lstStyle>
          <a:p>
            <a:endParaRPr/>
          </a:p>
        </p:txBody>
      </p:sp>
      <p:sp>
        <p:nvSpPr>
          <p:cNvPr id="739" name="Google Shape;739;p9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0" name="Google Shape;740;p9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41" name="Google Shape;741;p90"/>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742"/>
        <p:cNvGrpSpPr/>
        <p:nvPr/>
      </p:nvGrpSpPr>
      <p:grpSpPr>
        <a:xfrm>
          <a:off x="0" y="0"/>
          <a:ext cx="0" cy="0"/>
          <a:chOff x="0" y="0"/>
          <a:chExt cx="0" cy="0"/>
        </a:xfrm>
      </p:grpSpPr>
      <p:sp>
        <p:nvSpPr>
          <p:cNvPr id="743" name="Google Shape;743;p9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4" name="Google Shape;744;p9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5" name="Google Shape;745;p9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46" name="Google Shape;746;p91"/>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747"/>
        <p:cNvGrpSpPr/>
        <p:nvPr/>
      </p:nvGrpSpPr>
      <p:grpSpPr>
        <a:xfrm>
          <a:off x="0" y="0"/>
          <a:ext cx="0" cy="0"/>
          <a:chOff x="0" y="0"/>
          <a:chExt cx="0" cy="0"/>
        </a:xfrm>
      </p:grpSpPr>
      <p:sp>
        <p:nvSpPr>
          <p:cNvPr id="748" name="Google Shape;748;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49" name="Google Shape;749;p92"/>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800"/>
              <a:buNone/>
              <a:defRPr sz="2400" b="1"/>
            </a:lvl1pPr>
            <a:lvl2pPr marL="914400" lvl="1" indent="-228600" algn="l" rtl="0">
              <a:lnSpc>
                <a:spcPct val="100000"/>
              </a:lnSpc>
              <a:spcBef>
                <a:spcPts val="400"/>
              </a:spcBef>
              <a:spcAft>
                <a:spcPts val="0"/>
              </a:spcAft>
              <a:buSzPts val="16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750" name="Google Shape;750;p92"/>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80"/>
              </a:spcBef>
              <a:spcAft>
                <a:spcPts val="0"/>
              </a:spcAft>
              <a:buSzPts val="1800"/>
              <a:buChar char="■"/>
              <a:defRPr sz="2400"/>
            </a:lvl1pPr>
            <a:lvl2pPr marL="914400" lvl="1" indent="-330200" algn="l" rtl="0">
              <a:lnSpc>
                <a:spcPct val="100000"/>
              </a:lnSpc>
              <a:spcBef>
                <a:spcPts val="400"/>
              </a:spcBef>
              <a:spcAft>
                <a:spcPts val="0"/>
              </a:spcAft>
              <a:buSzPts val="16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751" name="Google Shape;751;p92"/>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800"/>
              <a:buNone/>
              <a:defRPr sz="2400" b="1"/>
            </a:lvl1pPr>
            <a:lvl2pPr marL="914400" lvl="1" indent="-228600" algn="l" rtl="0">
              <a:lnSpc>
                <a:spcPct val="100000"/>
              </a:lnSpc>
              <a:spcBef>
                <a:spcPts val="400"/>
              </a:spcBef>
              <a:spcAft>
                <a:spcPts val="0"/>
              </a:spcAft>
              <a:buSzPts val="16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600"/>
              <a:buNone/>
              <a:defRPr sz="1600" b="1"/>
            </a:lvl5pPr>
            <a:lvl6pPr marL="2743200" lvl="5" indent="-228600" algn="l" rtl="0">
              <a:lnSpc>
                <a:spcPct val="100000"/>
              </a:lnSpc>
              <a:spcBef>
                <a:spcPts val="320"/>
              </a:spcBef>
              <a:spcAft>
                <a:spcPts val="0"/>
              </a:spcAft>
              <a:buSzPts val="1600"/>
              <a:buNone/>
              <a:defRPr sz="1600" b="1"/>
            </a:lvl6pPr>
            <a:lvl7pPr marL="3200400" lvl="6" indent="-228600" algn="l" rtl="0">
              <a:lnSpc>
                <a:spcPct val="100000"/>
              </a:lnSpc>
              <a:spcBef>
                <a:spcPts val="320"/>
              </a:spcBef>
              <a:spcAft>
                <a:spcPts val="0"/>
              </a:spcAft>
              <a:buSzPts val="1600"/>
              <a:buNone/>
              <a:defRPr sz="1600" b="1"/>
            </a:lvl7pPr>
            <a:lvl8pPr marL="3657600" lvl="7" indent="-228600" algn="l" rtl="0">
              <a:lnSpc>
                <a:spcPct val="100000"/>
              </a:lnSpc>
              <a:spcBef>
                <a:spcPts val="320"/>
              </a:spcBef>
              <a:spcAft>
                <a:spcPts val="0"/>
              </a:spcAft>
              <a:buSzPts val="1600"/>
              <a:buNone/>
              <a:defRPr sz="1600" b="1"/>
            </a:lvl8pPr>
            <a:lvl9pPr marL="4114800" lvl="8" indent="-228600" algn="l" rtl="0">
              <a:lnSpc>
                <a:spcPct val="100000"/>
              </a:lnSpc>
              <a:spcBef>
                <a:spcPts val="320"/>
              </a:spcBef>
              <a:spcAft>
                <a:spcPts val="0"/>
              </a:spcAft>
              <a:buSzPts val="1600"/>
              <a:buNone/>
              <a:defRPr sz="1600" b="1"/>
            </a:lvl9pPr>
          </a:lstStyle>
          <a:p>
            <a:endParaRPr/>
          </a:p>
        </p:txBody>
      </p:sp>
      <p:sp>
        <p:nvSpPr>
          <p:cNvPr id="752" name="Google Shape;752;p92"/>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480"/>
              </a:spcBef>
              <a:spcAft>
                <a:spcPts val="0"/>
              </a:spcAft>
              <a:buSzPts val="1800"/>
              <a:buChar char="■"/>
              <a:defRPr sz="2400"/>
            </a:lvl1pPr>
            <a:lvl2pPr marL="914400" lvl="1" indent="-330200" algn="l" rtl="0">
              <a:lnSpc>
                <a:spcPct val="100000"/>
              </a:lnSpc>
              <a:spcBef>
                <a:spcPts val="400"/>
              </a:spcBef>
              <a:spcAft>
                <a:spcPts val="0"/>
              </a:spcAft>
              <a:buSzPts val="16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30200" algn="l" rtl="0">
              <a:lnSpc>
                <a:spcPct val="100000"/>
              </a:lnSpc>
              <a:spcBef>
                <a:spcPts val="320"/>
              </a:spcBef>
              <a:spcAft>
                <a:spcPts val="0"/>
              </a:spcAft>
              <a:buSzPts val="1600"/>
              <a:buChar char="▪"/>
              <a:defRPr sz="1600"/>
            </a:lvl5pPr>
            <a:lvl6pPr marL="2743200" lvl="5" indent="-330200" algn="l" rtl="0">
              <a:lnSpc>
                <a:spcPct val="100000"/>
              </a:lnSpc>
              <a:spcBef>
                <a:spcPts val="320"/>
              </a:spcBef>
              <a:spcAft>
                <a:spcPts val="0"/>
              </a:spcAft>
              <a:buSzPts val="1600"/>
              <a:buChar char="▪"/>
              <a:defRPr sz="1600"/>
            </a:lvl6pPr>
            <a:lvl7pPr marL="3200400" lvl="6" indent="-330200" algn="l" rtl="0">
              <a:lnSpc>
                <a:spcPct val="100000"/>
              </a:lnSpc>
              <a:spcBef>
                <a:spcPts val="320"/>
              </a:spcBef>
              <a:spcAft>
                <a:spcPts val="0"/>
              </a:spcAft>
              <a:buSzPts val="1600"/>
              <a:buChar char="▪"/>
              <a:defRPr sz="1600"/>
            </a:lvl7pPr>
            <a:lvl8pPr marL="3657600" lvl="7" indent="-330200" algn="l" rtl="0">
              <a:lnSpc>
                <a:spcPct val="100000"/>
              </a:lnSpc>
              <a:spcBef>
                <a:spcPts val="320"/>
              </a:spcBef>
              <a:spcAft>
                <a:spcPts val="0"/>
              </a:spcAft>
              <a:buSzPts val="1600"/>
              <a:buChar char="▪"/>
              <a:defRPr sz="1600"/>
            </a:lvl8pPr>
            <a:lvl9pPr marL="4114800" lvl="8" indent="-330200" algn="l" rtl="0">
              <a:lnSpc>
                <a:spcPct val="100000"/>
              </a:lnSpc>
              <a:spcBef>
                <a:spcPts val="320"/>
              </a:spcBef>
              <a:spcAft>
                <a:spcPts val="0"/>
              </a:spcAft>
              <a:buSzPts val="1600"/>
              <a:buChar char="▪"/>
              <a:defRPr sz="1600"/>
            </a:lvl9pPr>
          </a:lstStyle>
          <a:p>
            <a:endParaRPr/>
          </a:p>
        </p:txBody>
      </p:sp>
      <p:sp>
        <p:nvSpPr>
          <p:cNvPr id="753" name="Google Shape;753;p9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4" name="Google Shape;754;p9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55" name="Google Shape;755;p92"/>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756"/>
        <p:cNvGrpSpPr/>
        <p:nvPr/>
      </p:nvGrpSpPr>
      <p:grpSpPr>
        <a:xfrm>
          <a:off x="0" y="0"/>
          <a:ext cx="0" cy="0"/>
          <a:chOff x="0" y="0"/>
          <a:chExt cx="0" cy="0"/>
        </a:xfrm>
      </p:grpSpPr>
      <p:sp>
        <p:nvSpPr>
          <p:cNvPr id="757" name="Google Shape;757;p9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58" name="Google Shape;758;p93"/>
          <p:cNvSpPr txBox="1">
            <a:spLocks noGrp="1"/>
          </p:cNvSpPr>
          <p:nvPr>
            <p:ph type="body" idx="1"/>
          </p:nvPr>
        </p:nvSpPr>
        <p:spPr>
          <a:xfrm>
            <a:off x="457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lnSpc>
                <a:spcPct val="100000"/>
              </a:lnSpc>
              <a:spcBef>
                <a:spcPts val="560"/>
              </a:spcBef>
              <a:spcAft>
                <a:spcPts val="0"/>
              </a:spcAft>
              <a:buSzPts val="2100"/>
              <a:buChar char="■"/>
              <a:defRPr sz="2800"/>
            </a:lvl1pPr>
            <a:lvl2pPr marL="914400" lvl="1" indent="-350519" algn="l" rtl="0">
              <a:lnSpc>
                <a:spcPct val="100000"/>
              </a:lnSpc>
              <a:spcBef>
                <a:spcPts val="480"/>
              </a:spcBef>
              <a:spcAft>
                <a:spcPts val="0"/>
              </a:spcAft>
              <a:buSzPts val="1920"/>
              <a:buChar char="◻"/>
              <a:defRPr sz="2400"/>
            </a:lvl2pPr>
            <a:lvl3pPr marL="1371600" lvl="2" indent="-311150" algn="l" rtl="0">
              <a:lnSpc>
                <a:spcPct val="100000"/>
              </a:lnSpc>
              <a:spcBef>
                <a:spcPts val="400"/>
              </a:spcBef>
              <a:spcAft>
                <a:spcPts val="0"/>
              </a:spcAft>
              <a:buSzPts val="1300"/>
              <a:buChar char="■"/>
              <a:defRPr sz="2000"/>
            </a:lvl3pPr>
            <a:lvl4pPr marL="1828800" lvl="3" indent="-308610" algn="l" rtl="0">
              <a:lnSpc>
                <a:spcPct val="100000"/>
              </a:lnSpc>
              <a:spcBef>
                <a:spcPts val="360"/>
              </a:spcBef>
              <a:spcAft>
                <a:spcPts val="0"/>
              </a:spcAft>
              <a:buSzPts val="126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759" name="Google Shape;759;p93"/>
          <p:cNvSpPr txBox="1">
            <a:spLocks noGrp="1"/>
          </p:cNvSpPr>
          <p:nvPr>
            <p:ph type="body" idx="2"/>
          </p:nvPr>
        </p:nvSpPr>
        <p:spPr>
          <a:xfrm>
            <a:off x="4648200" y="1981200"/>
            <a:ext cx="4038600" cy="3886200"/>
          </a:xfrm>
          <a:prstGeom prst="rect">
            <a:avLst/>
          </a:prstGeom>
          <a:noFill/>
          <a:ln>
            <a:noFill/>
          </a:ln>
        </p:spPr>
        <p:txBody>
          <a:bodyPr spcFirstLastPara="1" wrap="square" lIns="91425" tIns="45700" rIns="91425" bIns="45700" anchor="t" anchorCtr="0">
            <a:noAutofit/>
          </a:bodyPr>
          <a:lstStyle>
            <a:lvl1pPr marL="457200" lvl="0" indent="-361950" algn="l" rtl="0">
              <a:lnSpc>
                <a:spcPct val="100000"/>
              </a:lnSpc>
              <a:spcBef>
                <a:spcPts val="560"/>
              </a:spcBef>
              <a:spcAft>
                <a:spcPts val="0"/>
              </a:spcAft>
              <a:buSzPts val="2100"/>
              <a:buChar char="■"/>
              <a:defRPr sz="2800"/>
            </a:lvl1pPr>
            <a:lvl2pPr marL="914400" lvl="1" indent="-350519" algn="l" rtl="0">
              <a:lnSpc>
                <a:spcPct val="100000"/>
              </a:lnSpc>
              <a:spcBef>
                <a:spcPts val="480"/>
              </a:spcBef>
              <a:spcAft>
                <a:spcPts val="0"/>
              </a:spcAft>
              <a:buSzPts val="1920"/>
              <a:buChar char="◻"/>
              <a:defRPr sz="2400"/>
            </a:lvl2pPr>
            <a:lvl3pPr marL="1371600" lvl="2" indent="-311150" algn="l" rtl="0">
              <a:lnSpc>
                <a:spcPct val="100000"/>
              </a:lnSpc>
              <a:spcBef>
                <a:spcPts val="400"/>
              </a:spcBef>
              <a:spcAft>
                <a:spcPts val="0"/>
              </a:spcAft>
              <a:buSzPts val="1300"/>
              <a:buChar char="■"/>
              <a:defRPr sz="2000"/>
            </a:lvl3pPr>
            <a:lvl4pPr marL="1828800" lvl="3" indent="-308610" algn="l" rtl="0">
              <a:lnSpc>
                <a:spcPct val="100000"/>
              </a:lnSpc>
              <a:spcBef>
                <a:spcPts val="360"/>
              </a:spcBef>
              <a:spcAft>
                <a:spcPts val="0"/>
              </a:spcAft>
              <a:buSzPts val="1260"/>
              <a:buChar char="◻"/>
              <a:defRPr sz="1800"/>
            </a:lvl4pPr>
            <a:lvl5pPr marL="2286000" lvl="4" indent="-342900" algn="l" rtl="0">
              <a:lnSpc>
                <a:spcPct val="100000"/>
              </a:lnSpc>
              <a:spcBef>
                <a:spcPts val="360"/>
              </a:spcBef>
              <a:spcAft>
                <a:spcPts val="0"/>
              </a:spcAft>
              <a:buSzPts val="1800"/>
              <a:buChar char="▪"/>
              <a:defRPr sz="1800"/>
            </a:lvl5pPr>
            <a:lvl6pPr marL="2743200" lvl="5" indent="-342900" algn="l" rtl="0">
              <a:lnSpc>
                <a:spcPct val="100000"/>
              </a:lnSpc>
              <a:spcBef>
                <a:spcPts val="360"/>
              </a:spcBef>
              <a:spcAft>
                <a:spcPts val="0"/>
              </a:spcAft>
              <a:buSzPts val="1800"/>
              <a:buChar char="▪"/>
              <a:defRPr sz="1800"/>
            </a:lvl6pPr>
            <a:lvl7pPr marL="3200400" lvl="6" indent="-342900" algn="l" rtl="0">
              <a:lnSpc>
                <a:spcPct val="100000"/>
              </a:lnSpc>
              <a:spcBef>
                <a:spcPts val="360"/>
              </a:spcBef>
              <a:spcAft>
                <a:spcPts val="0"/>
              </a:spcAft>
              <a:buSzPts val="1800"/>
              <a:buChar char="▪"/>
              <a:defRPr sz="1800"/>
            </a:lvl7pPr>
            <a:lvl8pPr marL="3657600" lvl="7" indent="-342900" algn="l" rtl="0">
              <a:lnSpc>
                <a:spcPct val="100000"/>
              </a:lnSpc>
              <a:spcBef>
                <a:spcPts val="360"/>
              </a:spcBef>
              <a:spcAft>
                <a:spcPts val="0"/>
              </a:spcAft>
              <a:buSzPts val="1800"/>
              <a:buChar char="▪"/>
              <a:defRPr sz="1800"/>
            </a:lvl8pPr>
            <a:lvl9pPr marL="4114800" lvl="8" indent="-342900" algn="l" rtl="0">
              <a:lnSpc>
                <a:spcPct val="100000"/>
              </a:lnSpc>
              <a:spcBef>
                <a:spcPts val="360"/>
              </a:spcBef>
              <a:spcAft>
                <a:spcPts val="0"/>
              </a:spcAft>
              <a:buSzPts val="1800"/>
              <a:buChar char="▪"/>
              <a:defRPr sz="1800"/>
            </a:lvl9pPr>
          </a:lstStyle>
          <a:p>
            <a:endParaRPr/>
          </a:p>
        </p:txBody>
      </p:sp>
      <p:sp>
        <p:nvSpPr>
          <p:cNvPr id="760" name="Google Shape;760;p9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1" name="Google Shape;761;p9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62" name="Google Shape;762;p9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763"/>
        <p:cNvGrpSpPr/>
        <p:nvPr/>
      </p:nvGrpSpPr>
      <p:grpSpPr>
        <a:xfrm>
          <a:off x="0" y="0"/>
          <a:ext cx="0" cy="0"/>
          <a:chOff x="0" y="0"/>
          <a:chExt cx="0" cy="0"/>
        </a:xfrm>
      </p:grpSpPr>
      <p:sp>
        <p:nvSpPr>
          <p:cNvPr id="764" name="Google Shape;764;p9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5" name="Google Shape;765;p9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500"/>
              <a:buNone/>
              <a:defRPr sz="2000"/>
            </a:lvl1pPr>
            <a:lvl2pPr marL="914400" lvl="1" indent="-228600" algn="l" rtl="0">
              <a:lnSpc>
                <a:spcPct val="100000"/>
              </a:lnSpc>
              <a:spcBef>
                <a:spcPts val="360"/>
              </a:spcBef>
              <a:spcAft>
                <a:spcPts val="0"/>
              </a:spcAft>
              <a:buSzPts val="144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400"/>
              <a:buNone/>
              <a:defRPr sz="1400"/>
            </a:lvl5pPr>
            <a:lvl6pPr marL="2743200" lvl="5" indent="-228600" algn="l" rtl="0">
              <a:lnSpc>
                <a:spcPct val="100000"/>
              </a:lnSpc>
              <a:spcBef>
                <a:spcPts val="280"/>
              </a:spcBef>
              <a:spcAft>
                <a:spcPts val="0"/>
              </a:spcAft>
              <a:buSzPts val="1400"/>
              <a:buNone/>
              <a:defRPr sz="1400"/>
            </a:lvl6pPr>
            <a:lvl7pPr marL="3200400" lvl="6" indent="-228600" algn="l" rtl="0">
              <a:lnSpc>
                <a:spcPct val="100000"/>
              </a:lnSpc>
              <a:spcBef>
                <a:spcPts val="280"/>
              </a:spcBef>
              <a:spcAft>
                <a:spcPts val="0"/>
              </a:spcAft>
              <a:buSzPts val="1400"/>
              <a:buNone/>
              <a:defRPr sz="1400"/>
            </a:lvl7pPr>
            <a:lvl8pPr marL="3657600" lvl="7" indent="-228600" algn="l" rtl="0">
              <a:lnSpc>
                <a:spcPct val="100000"/>
              </a:lnSpc>
              <a:spcBef>
                <a:spcPts val="280"/>
              </a:spcBef>
              <a:spcAft>
                <a:spcPts val="0"/>
              </a:spcAft>
              <a:buSzPts val="1400"/>
              <a:buNone/>
              <a:defRPr sz="1400"/>
            </a:lvl8pPr>
            <a:lvl9pPr marL="4114800" lvl="8" indent="-228600" algn="l" rtl="0">
              <a:lnSpc>
                <a:spcPct val="100000"/>
              </a:lnSpc>
              <a:spcBef>
                <a:spcPts val="280"/>
              </a:spcBef>
              <a:spcAft>
                <a:spcPts val="0"/>
              </a:spcAft>
              <a:buSzPts val="1400"/>
              <a:buNone/>
              <a:defRPr sz="1400"/>
            </a:lvl9pPr>
          </a:lstStyle>
          <a:p>
            <a:endParaRPr/>
          </a:p>
        </p:txBody>
      </p:sp>
      <p:sp>
        <p:nvSpPr>
          <p:cNvPr id="766" name="Google Shape;766;p9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SzPts val="1400"/>
              <a:buNone/>
              <a:defRPr sz="1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7" name="Google Shape;767;p9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768" name="Google Shape;768;p94"/>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108"/>
        <p:cNvGrpSpPr/>
        <p:nvPr/>
      </p:nvGrpSpPr>
      <p:grpSpPr>
        <a:xfrm>
          <a:off x="0" y="0"/>
          <a:ext cx="0" cy="0"/>
          <a:chOff x="0" y="0"/>
          <a:chExt cx="0" cy="0"/>
        </a:xfrm>
      </p:grpSpPr>
      <p:sp>
        <p:nvSpPr>
          <p:cNvPr id="109" name="Google Shape;109;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81000" algn="l">
              <a:spcBef>
                <a:spcPts val="640"/>
              </a:spcBef>
              <a:spcAft>
                <a:spcPts val="0"/>
              </a:spcAft>
              <a:buSzPts val="2400"/>
              <a:buChar char="■"/>
              <a:defRPr sz="3200"/>
            </a:lvl1pPr>
            <a:lvl2pPr marL="914400" lvl="1" indent="-370840" algn="l">
              <a:spcBef>
                <a:spcPts val="560"/>
              </a:spcBef>
              <a:spcAft>
                <a:spcPts val="0"/>
              </a:spcAft>
              <a:buSzPts val="2240"/>
              <a:buChar char="◻"/>
              <a:defRPr sz="2800"/>
            </a:lvl2pPr>
            <a:lvl3pPr marL="1371600" lvl="2" indent="-327660" algn="l">
              <a:spcBef>
                <a:spcPts val="480"/>
              </a:spcBef>
              <a:spcAft>
                <a:spcPts val="0"/>
              </a:spcAft>
              <a:buSzPts val="1560"/>
              <a:buChar char="■"/>
              <a:defRPr sz="2400"/>
            </a:lvl3pPr>
            <a:lvl4pPr marL="1828800" lvl="3" indent="-317500" algn="l">
              <a:spcBef>
                <a:spcPts val="400"/>
              </a:spcBef>
              <a:spcAft>
                <a:spcPts val="0"/>
              </a:spcAft>
              <a:buSzPts val="14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endParaRPr/>
          </a:p>
        </p:txBody>
      </p:sp>
      <p:sp>
        <p:nvSpPr>
          <p:cNvPr id="111" name="Google Shape;111;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1050"/>
              <a:buNone/>
              <a:defRPr sz="1400"/>
            </a:lvl1pPr>
            <a:lvl2pPr marL="914400" lvl="1" indent="-228600" algn="l">
              <a:spcBef>
                <a:spcPts val="240"/>
              </a:spcBef>
              <a:spcAft>
                <a:spcPts val="0"/>
              </a:spcAft>
              <a:buSzPts val="960"/>
              <a:buNone/>
              <a:defRPr sz="1200"/>
            </a:lvl2pPr>
            <a:lvl3pPr marL="1371600" lvl="2" indent="-228600" algn="l">
              <a:spcBef>
                <a:spcPts val="200"/>
              </a:spcBef>
              <a:spcAft>
                <a:spcPts val="0"/>
              </a:spcAft>
              <a:buSzPts val="650"/>
              <a:buNone/>
              <a:defRPr sz="1000"/>
            </a:lvl3pPr>
            <a:lvl4pPr marL="1828800" lvl="3" indent="-228600" algn="l">
              <a:spcBef>
                <a:spcPts val="180"/>
              </a:spcBef>
              <a:spcAft>
                <a:spcPts val="0"/>
              </a:spcAft>
              <a:buSzPts val="63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endParaRPr/>
          </a:p>
        </p:txBody>
      </p:sp>
      <p:sp>
        <p:nvSpPr>
          <p:cNvPr id="112" name="Google Shape;112;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sp>
        <p:nvSpPr>
          <p:cNvPr id="114" name="Google Shape;114;p11"/>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1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3.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7.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sp>
        <p:nvSpPr>
          <p:cNvPr id="24" name="Google Shape;24;p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25" name="Google Shape;25;p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7" name="Google Shape;27;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8" name="Google Shape;28;p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8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85" name="Google Shape;685;p8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686" name="Google Shape;686;p83"/>
          <p:cNvGrpSpPr/>
          <p:nvPr/>
        </p:nvGrpSpPr>
        <p:grpSpPr>
          <a:xfrm>
            <a:off x="0" y="0"/>
            <a:ext cx="8985250" cy="611188"/>
            <a:chOff x="0" y="0"/>
            <a:chExt cx="5660" cy="385"/>
          </a:xfrm>
        </p:grpSpPr>
        <p:sp>
          <p:nvSpPr>
            <p:cNvPr id="687" name="Google Shape;687;p83"/>
            <p:cNvSpPr txBox="1"/>
            <p:nvPr/>
          </p:nvSpPr>
          <p:spPr>
            <a:xfrm>
              <a:off x="0" y="0"/>
              <a:ext cx="300" cy="3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88" name="Google Shape;688;p83"/>
            <p:cNvSpPr txBox="1"/>
            <p:nvPr/>
          </p:nvSpPr>
          <p:spPr>
            <a:xfrm>
              <a:off x="260" y="85"/>
              <a:ext cx="5400" cy="300"/>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89" name="Google Shape;689;p83"/>
            <p:cNvSpPr txBox="1"/>
            <p:nvPr/>
          </p:nvSpPr>
          <p:spPr>
            <a:xfrm>
              <a:off x="258" y="85"/>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90" name="Google Shape;690;p83"/>
            <p:cNvSpPr txBox="1"/>
            <p:nvPr/>
          </p:nvSpPr>
          <p:spPr>
            <a:xfrm>
              <a:off x="345" y="0"/>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91" name="Google Shape;691;p83"/>
            <p:cNvSpPr txBox="1"/>
            <p:nvPr/>
          </p:nvSpPr>
          <p:spPr>
            <a:xfrm>
              <a:off x="345" y="85"/>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92" name="Google Shape;692;p83"/>
            <p:cNvSpPr txBox="1"/>
            <p:nvPr/>
          </p:nvSpPr>
          <p:spPr>
            <a:xfrm>
              <a:off x="173" y="173"/>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93" name="Google Shape;693;p83"/>
            <p:cNvSpPr txBox="1"/>
            <p:nvPr/>
          </p:nvSpPr>
          <p:spPr>
            <a:xfrm>
              <a:off x="83" y="86"/>
              <a:ext cx="0" cy="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94" name="Google Shape;694;p83"/>
            <p:cNvSpPr txBox="1"/>
            <p:nvPr/>
          </p:nvSpPr>
          <p:spPr>
            <a:xfrm>
              <a:off x="258" y="171"/>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95" name="Google Shape;695;p83"/>
            <p:cNvSpPr txBox="1"/>
            <p:nvPr/>
          </p:nvSpPr>
          <p:spPr>
            <a:xfrm>
              <a:off x="173" y="258"/>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696" name="Google Shape;696;p8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697" name="Google Shape;697;p8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98" name="Google Shape;698;p83"/>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
        <p:cNvGrpSpPr/>
        <p:nvPr/>
      </p:nvGrpSpPr>
      <p:grpSpPr>
        <a:xfrm>
          <a:off x="0" y="0"/>
          <a:ext cx="0" cy="0"/>
          <a:chOff x="0" y="0"/>
          <a:chExt cx="0" cy="0"/>
        </a:xfrm>
      </p:grpSpPr>
      <p:sp>
        <p:nvSpPr>
          <p:cNvPr id="36" name="Google Shape;36;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7" name="Google Shape;37;p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grpSp>
        <p:nvGrpSpPr>
          <p:cNvPr id="38" name="Google Shape;38;p3"/>
          <p:cNvGrpSpPr/>
          <p:nvPr/>
        </p:nvGrpSpPr>
        <p:grpSpPr>
          <a:xfrm>
            <a:off x="0" y="0"/>
            <a:ext cx="9144000" cy="546100"/>
            <a:chOff x="0" y="0"/>
            <a:chExt cx="5760" cy="344"/>
          </a:xfrm>
        </p:grpSpPr>
        <p:sp>
          <p:nvSpPr>
            <p:cNvPr id="39" name="Google Shape;39;p3"/>
            <p:cNvSpPr/>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40" name="Google Shape;40;p3"/>
            <p:cNvSpPr/>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41" name="Google Shape;41;p3"/>
            <p:cNvSpPr/>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42" name="Google Shape;42;p3"/>
            <p:cNvSpPr/>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43" name="Google Shape;43;p3"/>
            <p:cNvSpPr/>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44" name="Google Shape;44;p3"/>
            <p:cNvSpPr/>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45" name="Google Shape;45;p3"/>
            <p:cNvSpPr/>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46" name="Google Shape;46;p3"/>
            <p:cNvSpPr/>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47" name="Google Shape;47;p3"/>
            <p:cNvSpPr/>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grpSp>
      <p:sp>
        <p:nvSpPr>
          <p:cNvPr id="48" name="Google Shape;48;p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49" name="Google Shape;49;p3"/>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0" name="Google Shape;50;p3"/>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
        <p:cNvGrpSpPr/>
        <p:nvPr/>
      </p:nvGrpSpPr>
      <p:grpSpPr>
        <a:xfrm>
          <a:off x="0" y="0"/>
          <a:ext cx="0" cy="0"/>
          <a:chOff x="0" y="0"/>
          <a:chExt cx="0" cy="0"/>
        </a:xfrm>
      </p:grpSpPr>
      <p:sp>
        <p:nvSpPr>
          <p:cNvPr id="142" name="Google Shape;142;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3" name="Google Shape;143;p1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grpSp>
        <p:nvGrpSpPr>
          <p:cNvPr id="144" name="Google Shape;144;p16"/>
          <p:cNvGrpSpPr/>
          <p:nvPr/>
        </p:nvGrpSpPr>
        <p:grpSpPr>
          <a:xfrm>
            <a:off x="0" y="0"/>
            <a:ext cx="9144000" cy="546100"/>
            <a:chOff x="0" y="0"/>
            <a:chExt cx="5760" cy="344"/>
          </a:xfrm>
        </p:grpSpPr>
        <p:sp>
          <p:nvSpPr>
            <p:cNvPr id="145" name="Google Shape;145;p16"/>
            <p:cNvSpPr/>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46" name="Google Shape;146;p16"/>
            <p:cNvSpPr/>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47" name="Google Shape;147;p16"/>
            <p:cNvSpPr/>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148" name="Google Shape;148;p16"/>
            <p:cNvSpPr/>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149" name="Google Shape;149;p16"/>
            <p:cNvSpPr/>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150" name="Google Shape;150;p16"/>
            <p:cNvSpPr/>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151" name="Google Shape;151;p16"/>
            <p:cNvSpPr/>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152" name="Google Shape;152;p16"/>
            <p:cNvSpPr/>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153" name="Google Shape;153;p16"/>
            <p:cNvSpPr/>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grpSp>
      <p:sp>
        <p:nvSpPr>
          <p:cNvPr id="154" name="Google Shape;154;p1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55" name="Google Shape;155;p1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56" name="Google Shape;156;p16"/>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2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grpSp>
        <p:nvGrpSpPr>
          <p:cNvPr id="250" name="Google Shape;250;p29"/>
          <p:cNvGrpSpPr/>
          <p:nvPr/>
        </p:nvGrpSpPr>
        <p:grpSpPr>
          <a:xfrm>
            <a:off x="0" y="0"/>
            <a:ext cx="9144000" cy="546100"/>
            <a:chOff x="0" y="0"/>
            <a:chExt cx="5760" cy="344"/>
          </a:xfrm>
        </p:grpSpPr>
        <p:sp>
          <p:nvSpPr>
            <p:cNvPr id="251" name="Google Shape;251;p29"/>
            <p:cNvSpPr/>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52" name="Google Shape;252;p29"/>
            <p:cNvSpPr/>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53" name="Google Shape;253;p29"/>
            <p:cNvSpPr/>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254" name="Google Shape;254;p29"/>
            <p:cNvSpPr/>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255" name="Google Shape;255;p29"/>
            <p:cNvSpPr/>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256" name="Google Shape;256;p29"/>
            <p:cNvSpPr/>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257" name="Google Shape;257;p29"/>
            <p:cNvSpPr/>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258" name="Google Shape;258;p29"/>
            <p:cNvSpPr/>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259" name="Google Shape;259;p29"/>
            <p:cNvSpPr/>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grpSp>
      <p:sp>
        <p:nvSpPr>
          <p:cNvPr id="260" name="Google Shape;260;p2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261" name="Google Shape;261;p29"/>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262" name="Google Shape;262;p29"/>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
        <p:cNvGrpSpPr/>
        <p:nvPr/>
      </p:nvGrpSpPr>
      <p:grpSpPr>
        <a:xfrm>
          <a:off x="0" y="0"/>
          <a:ext cx="0" cy="0"/>
          <a:chOff x="0" y="0"/>
          <a:chExt cx="0" cy="0"/>
        </a:xfrm>
      </p:grpSpPr>
      <p:sp>
        <p:nvSpPr>
          <p:cNvPr id="354" name="Google Shape;354;p4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355" name="Google Shape;355;p4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grpSp>
        <p:nvGrpSpPr>
          <p:cNvPr id="356" name="Google Shape;356;p42"/>
          <p:cNvGrpSpPr/>
          <p:nvPr/>
        </p:nvGrpSpPr>
        <p:grpSpPr>
          <a:xfrm>
            <a:off x="0" y="0"/>
            <a:ext cx="9144000" cy="546100"/>
            <a:chOff x="0" y="0"/>
            <a:chExt cx="5760" cy="344"/>
          </a:xfrm>
        </p:grpSpPr>
        <p:sp>
          <p:nvSpPr>
            <p:cNvPr id="357" name="Google Shape;357;p42"/>
            <p:cNvSpPr txBox="1"/>
            <p:nvPr/>
          </p:nvSpPr>
          <p:spPr>
            <a:xfrm>
              <a:off x="0" y="0"/>
              <a:ext cx="180" cy="336"/>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58" name="Google Shape;358;p42"/>
            <p:cNvSpPr txBox="1"/>
            <p:nvPr/>
          </p:nvSpPr>
          <p:spPr>
            <a:xfrm>
              <a:off x="260" y="85"/>
              <a:ext cx="5500" cy="173"/>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59" name="Google Shape;359;p42"/>
            <p:cNvSpPr txBox="1"/>
            <p:nvPr/>
          </p:nvSpPr>
          <p:spPr>
            <a:xfrm>
              <a:off x="258" y="85"/>
              <a:ext cx="87" cy="89"/>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60" name="Google Shape;360;p42"/>
            <p:cNvSpPr txBox="1"/>
            <p:nvPr/>
          </p:nvSpPr>
          <p:spPr>
            <a:xfrm>
              <a:off x="345" y="0"/>
              <a:ext cx="88"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61" name="Google Shape;361;p42"/>
            <p:cNvSpPr txBox="1"/>
            <p:nvPr/>
          </p:nvSpPr>
          <p:spPr>
            <a:xfrm>
              <a:off x="345" y="85"/>
              <a:ext cx="88" cy="89"/>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62" name="Google Shape;362;p42"/>
            <p:cNvSpPr txBox="1"/>
            <p:nvPr/>
          </p:nvSpPr>
          <p:spPr>
            <a:xfrm>
              <a:off x="173" y="173"/>
              <a:ext cx="86" cy="87"/>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63" name="Google Shape;363;p42"/>
            <p:cNvSpPr txBox="1"/>
            <p:nvPr/>
          </p:nvSpPr>
          <p:spPr>
            <a:xfrm>
              <a:off x="83" y="86"/>
              <a:ext cx="89" cy="87"/>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64" name="Google Shape;364;p42"/>
            <p:cNvSpPr txBox="1"/>
            <p:nvPr/>
          </p:nvSpPr>
          <p:spPr>
            <a:xfrm>
              <a:off x="258" y="171"/>
              <a:ext cx="87" cy="87"/>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365" name="Google Shape;365;p42"/>
            <p:cNvSpPr txBox="1"/>
            <p:nvPr/>
          </p:nvSpPr>
          <p:spPr>
            <a:xfrm>
              <a:off x="173" y="258"/>
              <a:ext cx="86" cy="86"/>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366" name="Google Shape;366;p4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367" name="Google Shape;367;p42"/>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368" name="Google Shape;368;p42"/>
          <p:cNvSpPr txBox="1">
            <a:spLocks noGrp="1"/>
          </p:cNvSpPr>
          <p:nvPr>
            <p:ph type="dt" idx="10"/>
          </p:nvPr>
        </p:nvSpPr>
        <p:spPr>
          <a:xfrm>
            <a:off x="457200" y="6245225"/>
            <a:ext cx="2133600" cy="47625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9"/>
        <p:cNvGrpSpPr/>
        <p:nvPr/>
      </p:nvGrpSpPr>
      <p:grpSpPr>
        <a:xfrm>
          <a:off x="0" y="0"/>
          <a:ext cx="0" cy="0"/>
          <a:chOff x="0" y="0"/>
          <a:chExt cx="0" cy="0"/>
        </a:xfrm>
      </p:grpSpPr>
      <p:grpSp>
        <p:nvGrpSpPr>
          <p:cNvPr id="440" name="Google Shape;440;p54"/>
          <p:cNvGrpSpPr/>
          <p:nvPr/>
        </p:nvGrpSpPr>
        <p:grpSpPr>
          <a:xfrm>
            <a:off x="0" y="0"/>
            <a:ext cx="9144087" cy="6858000"/>
            <a:chOff x="0" y="0"/>
            <a:chExt cx="9144087" cy="6858000"/>
          </a:xfrm>
        </p:grpSpPr>
        <p:sp>
          <p:nvSpPr>
            <p:cNvPr id="441" name="Google Shape;441;p54"/>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42" name="Google Shape;442;p54"/>
            <p:cNvSpPr txBox="1"/>
            <p:nvPr/>
          </p:nvSpPr>
          <p:spPr>
            <a:xfrm>
              <a:off x="1716087" y="1690687"/>
              <a:ext cx="7428000" cy="2533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443" name="Google Shape;443;p54"/>
            <p:cNvGrpSpPr/>
            <p:nvPr/>
          </p:nvGrpSpPr>
          <p:grpSpPr>
            <a:xfrm>
              <a:off x="0" y="1066800"/>
              <a:ext cx="2867137" cy="3157587"/>
              <a:chOff x="0" y="1066800"/>
              <a:chExt cx="2867137" cy="3157587"/>
            </a:xfrm>
          </p:grpSpPr>
          <p:sp>
            <p:nvSpPr>
              <p:cNvPr id="444" name="Google Shape;444;p54"/>
              <p:cNvSpPr txBox="1"/>
              <p:nvPr/>
            </p:nvSpPr>
            <p:spPr>
              <a:xfrm>
                <a:off x="573087" y="3582987"/>
                <a:ext cx="576300" cy="6414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45" name="Google Shape;445;p54"/>
              <p:cNvSpPr txBox="1"/>
              <p:nvPr/>
            </p:nvSpPr>
            <p:spPr>
              <a:xfrm>
                <a:off x="1716087" y="1690687"/>
                <a:ext cx="574800" cy="6429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46" name="Google Shape;446;p54"/>
              <p:cNvSpPr txBox="1"/>
              <p:nvPr/>
            </p:nvSpPr>
            <p:spPr>
              <a:xfrm>
                <a:off x="2281237" y="1066800"/>
                <a:ext cx="585900" cy="6351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47" name="Google Shape;447;p54"/>
              <p:cNvSpPr txBox="1"/>
              <p:nvPr/>
            </p:nvSpPr>
            <p:spPr>
              <a:xfrm>
                <a:off x="1141412" y="3582987"/>
                <a:ext cx="584100" cy="6414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48" name="Google Shape;448;p54"/>
              <p:cNvSpPr txBox="1"/>
              <p:nvPr/>
            </p:nvSpPr>
            <p:spPr>
              <a:xfrm>
                <a:off x="2281237" y="1690687"/>
                <a:ext cx="585900" cy="6429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49" name="Google Shape;449;p54"/>
              <p:cNvSpPr txBox="1"/>
              <p:nvPr/>
            </p:nvSpPr>
            <p:spPr>
              <a:xfrm>
                <a:off x="1141412" y="2324100"/>
                <a:ext cx="584100" cy="633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50" name="Google Shape;450;p54"/>
              <p:cNvSpPr txBox="1"/>
              <p:nvPr/>
            </p:nvSpPr>
            <p:spPr>
              <a:xfrm>
                <a:off x="0" y="2324100"/>
                <a:ext cx="582600" cy="633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51" name="Google Shape;451;p54"/>
              <p:cNvSpPr txBox="1"/>
              <p:nvPr/>
            </p:nvSpPr>
            <p:spPr>
              <a:xfrm>
                <a:off x="1716087" y="2324100"/>
                <a:ext cx="574800" cy="633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52" name="Google Shape;452;p54"/>
              <p:cNvSpPr txBox="1"/>
              <p:nvPr/>
            </p:nvSpPr>
            <p:spPr>
              <a:xfrm>
                <a:off x="573087" y="2947987"/>
                <a:ext cx="576300" cy="6444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53" name="Google Shape;453;p54"/>
              <p:cNvSpPr txBox="1"/>
              <p:nvPr/>
            </p:nvSpPr>
            <p:spPr>
              <a:xfrm>
                <a:off x="1141412" y="2947987"/>
                <a:ext cx="584100" cy="6444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sp>
        <p:nvSpPr>
          <p:cNvPr id="454" name="Google Shape;454;p5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455" name="Google Shape;455;p54"/>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56" name="Google Shape;456;p54"/>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457" name="Google Shape;457;p5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458" name="Google Shape;458;p5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9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5"/>
        <p:cNvGrpSpPr/>
        <p:nvPr/>
      </p:nvGrpSpPr>
      <p:grpSpPr>
        <a:xfrm>
          <a:off x="0" y="0"/>
          <a:ext cx="0" cy="0"/>
          <a:chOff x="0" y="0"/>
          <a:chExt cx="0" cy="0"/>
        </a:xfrm>
      </p:grpSpPr>
      <p:sp>
        <p:nvSpPr>
          <p:cNvPr id="466" name="Google Shape;466;p5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467" name="Google Shape;467;p5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‹nº›</a:t>
            </a:fld>
            <a:endParaRPr sz="1400">
              <a:solidFill>
                <a:srgbClr val="000000"/>
              </a:solidFill>
            </a:endParaRPr>
          </a:p>
        </p:txBody>
      </p:sp>
      <p:grpSp>
        <p:nvGrpSpPr>
          <p:cNvPr id="468" name="Google Shape;468;p56"/>
          <p:cNvGrpSpPr/>
          <p:nvPr/>
        </p:nvGrpSpPr>
        <p:grpSpPr>
          <a:xfrm>
            <a:off x="0" y="0"/>
            <a:ext cx="9143950" cy="546075"/>
            <a:chOff x="0" y="0"/>
            <a:chExt cx="9143950" cy="546075"/>
          </a:xfrm>
        </p:grpSpPr>
        <p:sp>
          <p:nvSpPr>
            <p:cNvPr id="469" name="Google Shape;469;p56"/>
            <p:cNvSpPr txBox="1"/>
            <p:nvPr/>
          </p:nvSpPr>
          <p:spPr>
            <a:xfrm>
              <a:off x="0" y="0"/>
              <a:ext cx="285900" cy="5334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0" name="Google Shape;470;p56"/>
            <p:cNvSpPr txBox="1"/>
            <p:nvPr/>
          </p:nvSpPr>
          <p:spPr>
            <a:xfrm>
              <a:off x="412750" y="134937"/>
              <a:ext cx="8731200" cy="274500"/>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1" name="Google Shape;471;p56"/>
            <p:cNvSpPr txBox="1"/>
            <p:nvPr/>
          </p:nvSpPr>
          <p:spPr>
            <a:xfrm>
              <a:off x="409575" y="134937"/>
              <a:ext cx="138000" cy="141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2" name="Google Shape;472;p56"/>
            <p:cNvSpPr txBox="1"/>
            <p:nvPr/>
          </p:nvSpPr>
          <p:spPr>
            <a:xfrm>
              <a:off x="547687" y="0"/>
              <a:ext cx="139800" cy="1380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3" name="Google Shape;473;p56"/>
            <p:cNvSpPr txBox="1"/>
            <p:nvPr/>
          </p:nvSpPr>
          <p:spPr>
            <a:xfrm>
              <a:off x="547687" y="134937"/>
              <a:ext cx="139800" cy="141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4" name="Google Shape;474;p56"/>
            <p:cNvSpPr txBox="1"/>
            <p:nvPr/>
          </p:nvSpPr>
          <p:spPr>
            <a:xfrm>
              <a:off x="274637" y="274637"/>
              <a:ext cx="136500" cy="1380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5" name="Google Shape;475;p56"/>
            <p:cNvSpPr txBox="1"/>
            <p:nvPr/>
          </p:nvSpPr>
          <p:spPr>
            <a:xfrm>
              <a:off x="131762" y="136525"/>
              <a:ext cx="141300" cy="138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6" name="Google Shape;476;p56"/>
            <p:cNvSpPr txBox="1"/>
            <p:nvPr/>
          </p:nvSpPr>
          <p:spPr>
            <a:xfrm>
              <a:off x="409575" y="271462"/>
              <a:ext cx="138000" cy="1380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477" name="Google Shape;477;p56"/>
            <p:cNvSpPr txBox="1"/>
            <p:nvPr/>
          </p:nvSpPr>
          <p:spPr>
            <a:xfrm>
              <a:off x="274637" y="409575"/>
              <a:ext cx="136500" cy="1365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sp>
        <p:nvSpPr>
          <p:cNvPr id="478" name="Google Shape;478;p56"/>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479" name="Google Shape;479;p56"/>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480" name="Google Shape;480;p56"/>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1"/>
        <p:cNvGrpSpPr/>
        <p:nvPr/>
      </p:nvGrpSpPr>
      <p:grpSpPr>
        <a:xfrm>
          <a:off x="0" y="0"/>
          <a:ext cx="0" cy="0"/>
          <a:chOff x="0" y="0"/>
          <a:chExt cx="0" cy="0"/>
        </a:xfrm>
      </p:grpSpPr>
      <p:sp>
        <p:nvSpPr>
          <p:cNvPr id="552" name="Google Shape;552;p6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53" name="Google Shape;553;p6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1pPr>
            <a:lvl2pPr marL="0" marR="0" lvl="1"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2pPr>
            <a:lvl3pPr marL="0" marR="0" lvl="2"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3pPr>
            <a:lvl4pPr marL="0" marR="0" lvl="3"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4pPr>
            <a:lvl5pPr marL="0" marR="0" lvl="4"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5pPr>
            <a:lvl6pPr marL="0" marR="0" lvl="5"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6pPr>
            <a:lvl7pPr marL="0" marR="0" lvl="6"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7pPr>
            <a:lvl8pPr marL="0" marR="0" lvl="7"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8pPr>
            <a:lvl9pPr marL="0" marR="0" lvl="8" indent="0" algn="r" rtl="0">
              <a:lnSpc>
                <a:spcPct val="100000"/>
              </a:lnSpc>
              <a:spcBef>
                <a:spcPts val="0"/>
              </a:spcBef>
              <a:spcAft>
                <a:spcPts val="0"/>
              </a:spcAft>
              <a:buNone/>
              <a:defRPr sz="1200" b="0" i="0" u="none" strike="noStrike" cap="none">
                <a:solidFill>
                  <a:srgbClr val="000000"/>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a:p>
        </p:txBody>
      </p:sp>
      <p:grpSp>
        <p:nvGrpSpPr>
          <p:cNvPr id="554" name="Google Shape;554;p68"/>
          <p:cNvGrpSpPr/>
          <p:nvPr/>
        </p:nvGrpSpPr>
        <p:grpSpPr>
          <a:xfrm>
            <a:off x="0" y="0"/>
            <a:ext cx="8985250" cy="611188"/>
            <a:chOff x="0" y="0"/>
            <a:chExt cx="5660" cy="385"/>
          </a:xfrm>
        </p:grpSpPr>
        <p:sp>
          <p:nvSpPr>
            <p:cNvPr id="555" name="Google Shape;555;p68"/>
            <p:cNvSpPr/>
            <p:nvPr/>
          </p:nvSpPr>
          <p:spPr>
            <a:xfrm>
              <a:off x="0" y="0"/>
              <a:ext cx="300" cy="3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56" name="Google Shape;556;p68"/>
            <p:cNvSpPr/>
            <p:nvPr/>
          </p:nvSpPr>
          <p:spPr>
            <a:xfrm>
              <a:off x="260" y="85"/>
              <a:ext cx="5400" cy="300"/>
            </a:xfrm>
            <a:prstGeom prst="rect">
              <a:avLst/>
            </a:prstGeom>
            <a:gradFill>
              <a:gsLst>
                <a:gs pos="0">
                  <a:schemeClr val="lt2"/>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57" name="Google Shape;557;p68"/>
            <p:cNvSpPr/>
            <p:nvPr/>
          </p:nvSpPr>
          <p:spPr>
            <a:xfrm>
              <a:off x="258" y="85"/>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558" name="Google Shape;558;p68"/>
            <p:cNvSpPr/>
            <p:nvPr/>
          </p:nvSpPr>
          <p:spPr>
            <a:xfrm>
              <a:off x="345" y="0"/>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559" name="Google Shape;559;p68"/>
            <p:cNvSpPr/>
            <p:nvPr/>
          </p:nvSpPr>
          <p:spPr>
            <a:xfrm>
              <a:off x="345" y="85"/>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560" name="Google Shape;560;p68"/>
            <p:cNvSpPr/>
            <p:nvPr/>
          </p:nvSpPr>
          <p:spPr>
            <a:xfrm>
              <a:off x="173" y="173"/>
              <a:ext cx="0" cy="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hlink"/>
                </a:solidFill>
                <a:latin typeface="Arial"/>
                <a:ea typeface="Arial"/>
                <a:cs typeface="Arial"/>
                <a:sym typeface="Arial"/>
              </a:endParaRPr>
            </a:p>
          </p:txBody>
        </p:sp>
        <p:sp>
          <p:nvSpPr>
            <p:cNvPr id="561" name="Google Shape;561;p68"/>
            <p:cNvSpPr/>
            <p:nvPr/>
          </p:nvSpPr>
          <p:spPr>
            <a:xfrm>
              <a:off x="83" y="86"/>
              <a:ext cx="0" cy="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chemeClr val="dk1"/>
                </a:solidFill>
                <a:latin typeface="Times New Roman"/>
                <a:ea typeface="Times New Roman"/>
                <a:cs typeface="Times New Roman"/>
                <a:sym typeface="Times New Roman"/>
              </a:endParaRPr>
            </a:p>
          </p:txBody>
        </p:sp>
        <p:sp>
          <p:nvSpPr>
            <p:cNvPr id="562" name="Google Shape;562;p68"/>
            <p:cNvSpPr/>
            <p:nvPr/>
          </p:nvSpPr>
          <p:spPr>
            <a:xfrm>
              <a:off x="258" y="171"/>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sp>
          <p:nvSpPr>
            <p:cNvPr id="563" name="Google Shape;563;p68"/>
            <p:cNvSpPr/>
            <p:nvPr/>
          </p:nvSpPr>
          <p:spPr>
            <a:xfrm>
              <a:off x="173" y="258"/>
              <a:ext cx="0" cy="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accent2"/>
                </a:solidFill>
                <a:latin typeface="Arial"/>
                <a:ea typeface="Arial"/>
                <a:cs typeface="Arial"/>
                <a:sym typeface="Arial"/>
              </a:endParaRPr>
            </a:p>
          </p:txBody>
        </p:sp>
      </p:grpSp>
      <p:sp>
        <p:nvSpPr>
          <p:cNvPr id="564" name="Google Shape;564;p6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565" name="Google Shape;565;p68"/>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566" name="Google Shape;566;p68"/>
          <p:cNvSpPr txBox="1">
            <a:spLocks noGrp="1"/>
          </p:cNvSpPr>
          <p:nvPr>
            <p:ph type="dt" idx="10"/>
          </p:nvPr>
        </p:nvSpPr>
        <p:spPr>
          <a:xfrm>
            <a:off x="457200" y="6245225"/>
            <a:ext cx="2133600" cy="4761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7"/>
        <p:cNvGrpSpPr/>
        <p:nvPr/>
      </p:nvGrpSpPr>
      <p:grpSpPr>
        <a:xfrm>
          <a:off x="0" y="0"/>
          <a:ext cx="0" cy="0"/>
          <a:chOff x="0" y="0"/>
          <a:chExt cx="0" cy="0"/>
        </a:xfrm>
      </p:grpSpPr>
      <p:grpSp>
        <p:nvGrpSpPr>
          <p:cNvPr id="658" name="Google Shape;658;p81"/>
          <p:cNvGrpSpPr/>
          <p:nvPr/>
        </p:nvGrpSpPr>
        <p:grpSpPr>
          <a:xfrm>
            <a:off x="0" y="0"/>
            <a:ext cx="9336088" cy="6667500"/>
            <a:chOff x="0" y="0"/>
            <a:chExt cx="5881" cy="4200"/>
          </a:xfrm>
        </p:grpSpPr>
        <p:sp>
          <p:nvSpPr>
            <p:cNvPr id="659" name="Google Shape;659;p81"/>
            <p:cNvSpPr txBox="1"/>
            <p:nvPr/>
          </p:nvSpPr>
          <p:spPr>
            <a:xfrm>
              <a:off x="0" y="0"/>
              <a:ext cx="2100" cy="4200"/>
            </a:xfrm>
            <a:prstGeom prst="rect">
              <a:avLst/>
            </a:prstGeom>
            <a:gradFill>
              <a:gsLst>
                <a:gs pos="0">
                  <a:schemeClr val="folHlink"/>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0" name="Google Shape;660;p81"/>
            <p:cNvSpPr txBox="1"/>
            <p:nvPr/>
          </p:nvSpPr>
          <p:spPr>
            <a:xfrm>
              <a:off x="1081" y="1065"/>
              <a:ext cx="48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nvGrpSpPr>
            <p:cNvPr id="661" name="Google Shape;661;p81"/>
            <p:cNvGrpSpPr/>
            <p:nvPr/>
          </p:nvGrpSpPr>
          <p:grpSpPr>
            <a:xfrm>
              <a:off x="0" y="672"/>
              <a:ext cx="1737" cy="1885"/>
              <a:chOff x="0" y="672"/>
              <a:chExt cx="1737" cy="1885"/>
            </a:xfrm>
          </p:grpSpPr>
          <p:sp>
            <p:nvSpPr>
              <p:cNvPr id="662" name="Google Shape;662;p81"/>
              <p:cNvSpPr txBox="1"/>
              <p:nvPr/>
            </p:nvSpPr>
            <p:spPr>
              <a:xfrm>
                <a:off x="361" y="22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3" name="Google Shape;663;p81"/>
              <p:cNvSpPr txBox="1"/>
              <p:nvPr/>
            </p:nvSpPr>
            <p:spPr>
              <a:xfrm>
                <a:off x="1081" y="1065"/>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4" name="Google Shape;664;p81"/>
              <p:cNvSpPr txBox="1"/>
              <p:nvPr/>
            </p:nvSpPr>
            <p:spPr>
              <a:xfrm>
                <a:off x="1437" y="672"/>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5" name="Google Shape;665;p81"/>
              <p:cNvSpPr txBox="1"/>
              <p:nvPr/>
            </p:nvSpPr>
            <p:spPr>
              <a:xfrm>
                <a:off x="719" y="2257"/>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6" name="Google Shape;666;p81"/>
              <p:cNvSpPr txBox="1"/>
              <p:nvPr/>
            </p:nvSpPr>
            <p:spPr>
              <a:xfrm>
                <a:off x="1437" y="1065"/>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7" name="Google Shape;667;p81"/>
              <p:cNvSpPr txBox="1"/>
              <p:nvPr/>
            </p:nvSpPr>
            <p:spPr>
              <a:xfrm>
                <a:off x="719" y="1464"/>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8" name="Google Shape;668;p81"/>
              <p:cNvSpPr txBox="1"/>
              <p:nvPr/>
            </p:nvSpPr>
            <p:spPr>
              <a:xfrm>
                <a:off x="0" y="1464"/>
                <a:ext cx="300" cy="3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69" name="Google Shape;669;p81"/>
              <p:cNvSpPr txBox="1"/>
              <p:nvPr/>
            </p:nvSpPr>
            <p:spPr>
              <a:xfrm>
                <a:off x="1081" y="1464"/>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70" name="Google Shape;670;p81"/>
              <p:cNvSpPr txBox="1"/>
              <p:nvPr/>
            </p:nvSpPr>
            <p:spPr>
              <a:xfrm>
                <a:off x="361" y="1857"/>
                <a:ext cx="300" cy="300"/>
              </a:xfrm>
              <a:prstGeom prst="rect">
                <a:avLst/>
              </a:prstGeom>
              <a:solidFill>
                <a:schemeClr val="folHlink"/>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
            <p:nvSpPr>
              <p:cNvPr id="671" name="Google Shape;671;p81"/>
              <p:cNvSpPr txBox="1"/>
              <p:nvPr/>
            </p:nvSpPr>
            <p:spPr>
              <a:xfrm>
                <a:off x="719" y="1857"/>
                <a:ext cx="300" cy="3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grpSp>
      </p:grpSp>
      <p:sp>
        <p:nvSpPr>
          <p:cNvPr id="672" name="Google Shape;672;p8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Arial"/>
                <a:ea typeface="Arial"/>
                <a:cs typeface="Arial"/>
                <a:sym typeface="Arial"/>
              </a:defRPr>
            </a:lvl9pPr>
          </a:lstStyle>
          <a:p>
            <a:endParaRPr/>
          </a:p>
        </p:txBody>
      </p:sp>
      <p:sp>
        <p:nvSpPr>
          <p:cNvPr id="673" name="Google Shape;673;p81"/>
          <p:cNvSpPr txBox="1">
            <a:spLocks noGrp="1"/>
          </p:cNvSpPr>
          <p:nvPr>
            <p:ph type="body" idx="1"/>
          </p:nvPr>
        </p:nvSpPr>
        <p:spPr>
          <a:xfrm>
            <a:off x="457200" y="1981200"/>
            <a:ext cx="8229600" cy="38862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640"/>
              </a:spcBef>
              <a:spcAft>
                <a:spcPts val="0"/>
              </a:spcAft>
              <a:buClr>
                <a:schemeClr val="lt2"/>
              </a:buClr>
              <a:buSzPts val="2400"/>
              <a:buFont typeface="Noto Sans Symbols"/>
              <a:buChar char="■"/>
              <a:defRPr sz="3200" b="0" i="0" u="none" strike="noStrike" cap="none">
                <a:solidFill>
                  <a:schemeClr val="dk1"/>
                </a:solidFill>
                <a:latin typeface="Arial"/>
                <a:ea typeface="Arial"/>
                <a:cs typeface="Arial"/>
                <a:sym typeface="Arial"/>
              </a:defRPr>
            </a:lvl1pPr>
            <a:lvl2pPr marL="914400" marR="0" lvl="1" indent="-370840" algn="l" rtl="0">
              <a:lnSpc>
                <a:spcPct val="100000"/>
              </a:lnSpc>
              <a:spcBef>
                <a:spcPts val="560"/>
              </a:spcBef>
              <a:spcAft>
                <a:spcPts val="0"/>
              </a:spcAft>
              <a:buClr>
                <a:schemeClr val="accent2"/>
              </a:buClr>
              <a:buSzPts val="2240"/>
              <a:buFont typeface="Noto Sans Symbols"/>
              <a:buChar char="◻"/>
              <a:defRPr sz="2800" b="0" i="0" u="none" strike="noStrike" cap="none">
                <a:solidFill>
                  <a:schemeClr val="dk1"/>
                </a:solidFill>
                <a:latin typeface="Arial"/>
                <a:ea typeface="Arial"/>
                <a:cs typeface="Arial"/>
                <a:sym typeface="Arial"/>
              </a:defRPr>
            </a:lvl2pPr>
            <a:lvl3pPr marL="1371600" marR="0" lvl="2" indent="-327660" algn="l" rtl="0">
              <a:lnSpc>
                <a:spcPct val="100000"/>
              </a:lnSpc>
              <a:spcBef>
                <a:spcPts val="480"/>
              </a:spcBef>
              <a:spcAft>
                <a:spcPts val="0"/>
              </a:spcAft>
              <a:buClr>
                <a:schemeClr val="lt2"/>
              </a:buClr>
              <a:buSzPts val="1560"/>
              <a:buFont typeface="Noto Sans Symbols"/>
              <a:buChar char="■"/>
              <a:defRPr sz="24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lt2"/>
              </a:buClr>
              <a:buSzPts val="20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74" name="Google Shape;674;p81"/>
          <p:cNvSpPr txBox="1">
            <a:spLocks noGrp="1"/>
          </p:cNvSpPr>
          <p:nvPr>
            <p:ph type="dt" idx="10"/>
          </p:nvPr>
        </p:nvSpPr>
        <p:spPr>
          <a:xfrm>
            <a:off x="457200" y="6248400"/>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75" name="Google Shape;675;p8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76" name="Google Shape;676;p8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1200"/>
              <a:buFont typeface="Arial Black"/>
              <a:buNone/>
              <a:defRPr sz="1200" b="0" i="0" u="none" strike="noStrike" cap="none">
                <a:solidFill>
                  <a:schemeClr val="dk1"/>
                </a:solidFill>
                <a:latin typeface="Arial Black"/>
                <a:ea typeface="Arial Black"/>
                <a:cs typeface="Arial Black"/>
                <a:sym typeface="Arial Black"/>
              </a:defRPr>
            </a:lvl9pPr>
          </a:lstStyle>
          <a:p>
            <a:pPr marL="0" lvl="0" indent="0" algn="r" rtl="0">
              <a:spcBef>
                <a:spcPts val="0"/>
              </a:spcBef>
              <a:spcAft>
                <a:spcPts val="0"/>
              </a:spcAft>
              <a:buNone/>
            </a:pPr>
            <a:fld id="{00000000-1234-1234-1234-123412341234}" type="slidenum">
              <a:rPr lang="en-US"/>
              <a:t>‹nº›</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2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8.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1.xml"/><Relationship Id="rId5"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2.xml"/><Relationship Id="rId5" Type="http://schemas.openxmlformats.org/officeDocument/2006/relationships/image" Target="../media/image1.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62.xml"/><Relationship Id="rId5" Type="http://schemas.openxmlformats.org/officeDocument/2006/relationships/image" Target="../media/image1.png"/><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6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5.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5.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5.xml"/><Relationship Id="rId5" Type="http://schemas.openxmlformats.org/officeDocument/2006/relationships/image" Target="../media/image1.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5.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5.xml"/><Relationship Id="rId5" Type="http://schemas.openxmlformats.org/officeDocument/2006/relationships/image" Target="../media/image28.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5.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5.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5.xml"/><Relationship Id="rId5" Type="http://schemas.openxmlformats.org/officeDocument/2006/relationships/image" Target="../media/image16.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5.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4.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40.jpg"/></Relationships>
</file>

<file path=ppt/slides/_rels/slide4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5.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5.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95"/>
          <p:cNvSpPr txBox="1">
            <a:spLocks noGrp="1"/>
          </p:cNvSpPr>
          <p:nvPr>
            <p:ph type="subTitle" id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endParaRPr sz="2400" b="0" i="0" u="none">
              <a:solidFill>
                <a:schemeClr val="dk1"/>
              </a:solidFill>
              <a:latin typeface="Arial"/>
              <a:ea typeface="Arial"/>
              <a:cs typeface="Arial"/>
              <a:sym typeface="Arial"/>
            </a:endParaRPr>
          </a:p>
          <a:p>
            <a:pPr marL="0" lvl="0" indent="0" algn="r" rtl="0">
              <a:lnSpc>
                <a:spcPct val="90000"/>
              </a:lnSpc>
              <a:spcBef>
                <a:spcPts val="480"/>
              </a:spcBef>
              <a:spcAft>
                <a:spcPts val="0"/>
              </a:spcAft>
              <a:buSzPts val="1800"/>
              <a:buNone/>
            </a:pPr>
            <a:r>
              <a:rPr lang="en-US" sz="2400" b="0" i="0" u="none">
                <a:solidFill>
                  <a:schemeClr val="dk1"/>
                </a:solidFill>
                <a:latin typeface="Arial"/>
                <a:ea typeface="Arial"/>
                <a:cs typeface="Arial"/>
                <a:sym typeface="Arial"/>
              </a:rPr>
              <a:t>Jose.wellington@ceub.edu.br</a:t>
            </a:r>
            <a:endParaRPr/>
          </a:p>
        </p:txBody>
      </p:sp>
      <p:sp>
        <p:nvSpPr>
          <p:cNvPr id="774" name="Google Shape;774;p95"/>
          <p:cNvSpPr txBox="1">
            <a:spLocks noGrp="1"/>
          </p:cNvSpPr>
          <p:nvPr>
            <p:ph type="ctrTitle"/>
          </p:nvPr>
        </p:nvSpPr>
        <p:spPr>
          <a:xfrm>
            <a:off x="3847650" y="1878375"/>
            <a:ext cx="3720900" cy="2209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1"/>
              </a:buClr>
              <a:buSzPts val="3200"/>
              <a:buFont typeface="Arial"/>
              <a:buNone/>
            </a:pPr>
            <a:r>
              <a:rPr lang="en-US" sz="3200" b="0" i="0" u="none">
                <a:solidFill>
                  <a:schemeClr val="lt1"/>
                </a:solidFill>
                <a:latin typeface="Arial"/>
                <a:ea typeface="Arial"/>
                <a:cs typeface="Arial"/>
                <a:sym typeface="Arial"/>
              </a:rPr>
              <a:t>Banco de Dados </a:t>
            </a:r>
            <a:endParaRPr/>
          </a:p>
        </p:txBody>
      </p:sp>
      <p:sp>
        <p:nvSpPr>
          <p:cNvPr id="775" name="Google Shape;775;p9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1</a:t>
            </a:fld>
            <a:endParaRPr sz="1400" b="0" i="0" u="none" strike="noStrike" cap="none">
              <a:solidFill>
                <a:srgbClr val="000000"/>
              </a:solidFill>
              <a:latin typeface="Arial"/>
              <a:ea typeface="Arial"/>
              <a:cs typeface="Arial"/>
              <a:sym typeface="Arial"/>
            </a:endParaRPr>
          </a:p>
        </p:txBody>
      </p:sp>
      <p:pic>
        <p:nvPicPr>
          <p:cNvPr id="776" name="Google Shape;776;p95"/>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777" name="Google Shape;777;p95"/>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03 – SGBD - SQL</a:t>
            </a:r>
            <a:endParaRPr sz="1400" b="0" i="0" u="none" strike="noStrike" cap="none">
              <a:solidFill>
                <a:srgbClr val="000000"/>
              </a:solidFill>
              <a:latin typeface="Arial"/>
              <a:ea typeface="Arial"/>
              <a:cs typeface="Arial"/>
              <a:sym typeface="Arial"/>
            </a:endParaRPr>
          </a:p>
        </p:txBody>
      </p:sp>
      <p:sp>
        <p:nvSpPr>
          <p:cNvPr id="778" name="Google Shape;778;p9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0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10</a:t>
            </a:fld>
            <a:endParaRPr sz="1400" b="0" i="0" u="none" strike="noStrike" cap="none">
              <a:solidFill>
                <a:srgbClr val="000000"/>
              </a:solidFill>
              <a:latin typeface="Arial"/>
              <a:ea typeface="Arial"/>
              <a:cs typeface="Arial"/>
              <a:sym typeface="Arial"/>
            </a:endParaRPr>
          </a:p>
        </p:txBody>
      </p:sp>
      <p:pic>
        <p:nvPicPr>
          <p:cNvPr id="900" name="Google Shape;900;p104"/>
          <p:cNvPicPr preferRelativeResize="0"/>
          <p:nvPr/>
        </p:nvPicPr>
        <p:blipFill rotWithShape="1">
          <a:blip r:embed="rId3">
            <a:alphaModFix/>
          </a:blip>
          <a:srcRect/>
          <a:stretch/>
        </p:blipFill>
        <p:spPr>
          <a:xfrm>
            <a:off x="7267575" y="508000"/>
            <a:ext cx="1439862" cy="495300"/>
          </a:xfrm>
          <a:prstGeom prst="rect">
            <a:avLst/>
          </a:prstGeom>
          <a:noFill/>
          <a:ln>
            <a:noFill/>
          </a:ln>
        </p:spPr>
      </p:pic>
      <p:sp>
        <p:nvSpPr>
          <p:cNvPr id="901" name="Google Shape;901;p104"/>
          <p:cNvSpPr txBox="1"/>
          <p:nvPr/>
        </p:nvSpPr>
        <p:spPr>
          <a:xfrm>
            <a:off x="4762" y="755650"/>
            <a:ext cx="8229600" cy="137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Questionário</a:t>
            </a:r>
            <a:endParaRPr sz="1400" b="0" i="0" u="none" strike="noStrike" cap="none">
              <a:solidFill>
                <a:srgbClr val="000000"/>
              </a:solidFill>
              <a:latin typeface="Arial"/>
              <a:ea typeface="Arial"/>
              <a:cs typeface="Arial"/>
              <a:sym typeface="Arial"/>
            </a:endParaRPr>
          </a:p>
        </p:txBody>
      </p:sp>
      <p:pic>
        <p:nvPicPr>
          <p:cNvPr id="902" name="Google Shape;902;p104"/>
          <p:cNvPicPr preferRelativeResize="0"/>
          <p:nvPr/>
        </p:nvPicPr>
        <p:blipFill rotWithShape="1">
          <a:blip r:embed="rId4">
            <a:alphaModFix/>
          </a:blip>
          <a:srcRect/>
          <a:stretch/>
        </p:blipFill>
        <p:spPr>
          <a:xfrm>
            <a:off x="223837" y="1433512"/>
            <a:ext cx="5795962" cy="3022600"/>
          </a:xfrm>
          <a:prstGeom prst="rect">
            <a:avLst/>
          </a:prstGeom>
          <a:noFill/>
          <a:ln>
            <a:noFill/>
          </a:ln>
        </p:spPr>
      </p:pic>
      <p:pic>
        <p:nvPicPr>
          <p:cNvPr id="903" name="Google Shape;903;p104"/>
          <p:cNvPicPr preferRelativeResize="0"/>
          <p:nvPr/>
        </p:nvPicPr>
        <p:blipFill rotWithShape="1">
          <a:blip r:embed="rId5">
            <a:alphaModFix/>
          </a:blip>
          <a:srcRect/>
          <a:stretch/>
        </p:blipFill>
        <p:spPr>
          <a:xfrm>
            <a:off x="5030787" y="3032125"/>
            <a:ext cx="3676650" cy="2847975"/>
          </a:xfrm>
          <a:prstGeom prst="rect">
            <a:avLst/>
          </a:prstGeom>
          <a:noFill/>
          <a:ln>
            <a:noFill/>
          </a:ln>
        </p:spPr>
      </p:pic>
      <p:sp>
        <p:nvSpPr>
          <p:cNvPr id="904" name="Google Shape;904;p104"/>
          <p:cNvSpPr txBox="1"/>
          <p:nvPr/>
        </p:nvSpPr>
        <p:spPr>
          <a:xfrm>
            <a:off x="307975" y="5113587"/>
            <a:ext cx="16812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Nome + RA</a:t>
            </a:r>
            <a:endParaRPr sz="1400" b="0" i="0" u="none" strike="noStrike" cap="none">
              <a:solidFill>
                <a:srgbClr val="000000"/>
              </a:solidFill>
              <a:latin typeface="Arial"/>
              <a:ea typeface="Arial"/>
              <a:cs typeface="Arial"/>
              <a:sym typeface="Arial"/>
            </a:endParaRPr>
          </a:p>
        </p:txBody>
      </p:sp>
      <p:cxnSp>
        <p:nvCxnSpPr>
          <p:cNvPr id="905" name="Google Shape;905;p104"/>
          <p:cNvCxnSpPr/>
          <p:nvPr/>
        </p:nvCxnSpPr>
        <p:spPr>
          <a:xfrm rot="10800000" flipH="1">
            <a:off x="2051050" y="4724400"/>
            <a:ext cx="3968750" cy="576262"/>
          </a:xfrm>
          <a:prstGeom prst="straightConnector1">
            <a:avLst/>
          </a:prstGeom>
          <a:noFill/>
          <a:ln w="9525" cap="flat" cmpd="sng">
            <a:solidFill>
              <a:schemeClr val="dk1"/>
            </a:solidFill>
            <a:prstDash val="solid"/>
            <a:miter lim="800000"/>
            <a:headEnd type="none" w="sm" len="sm"/>
            <a:tailEnd type="triangle" w="med" len="med"/>
          </a:ln>
        </p:spPr>
      </p:cxnSp>
      <p:sp>
        <p:nvSpPr>
          <p:cNvPr id="906" name="Google Shape;906;p104"/>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907" name="Google Shape;907;p10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10</a:t>
            </a:fld>
            <a:endParaRPr sz="1400" b="0" i="0" u="none" strike="noStrike" cap="none">
              <a:solidFill>
                <a:srgbClr val="000000"/>
              </a:solidFill>
              <a:latin typeface="Arial"/>
              <a:ea typeface="Arial"/>
              <a:cs typeface="Arial"/>
              <a:sym typeface="Arial"/>
            </a:endParaRPr>
          </a:p>
        </p:txBody>
      </p:sp>
      <p:sp>
        <p:nvSpPr>
          <p:cNvPr id="908" name="Google Shape;908;p104"/>
          <p:cNvSpPr txBox="1"/>
          <p:nvPr/>
        </p:nvSpPr>
        <p:spPr>
          <a:xfrm>
            <a:off x="6421087" y="1817688"/>
            <a:ext cx="1989000" cy="3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https://kahoot.it/</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06"/>
          <p:cNvSpPr txBox="1">
            <a:spLocks noGrp="1"/>
          </p:cNvSpPr>
          <p:nvPr>
            <p:ph type="ctrTitle"/>
          </p:nvPr>
        </p:nvSpPr>
        <p:spPr>
          <a:xfrm>
            <a:off x="2195512" y="1989137"/>
            <a:ext cx="7272300" cy="2209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1" i="0" u="none" strike="noStrike" cap="none">
                <a:solidFill>
                  <a:srgbClr val="FFFFFF"/>
                </a:solidFill>
                <a:latin typeface="Arial"/>
                <a:ea typeface="Arial"/>
                <a:cs typeface="Arial"/>
                <a:sym typeface="Arial"/>
              </a:rPr>
              <a:t>S.G.B.D. </a:t>
            </a:r>
            <a:br>
              <a:rPr lang="en-US" sz="2400" b="1" i="0" u="none" strike="noStrike" cap="none">
                <a:solidFill>
                  <a:srgbClr val="FFFFFF"/>
                </a:solidFill>
                <a:latin typeface="Arial"/>
                <a:ea typeface="Arial"/>
                <a:cs typeface="Arial"/>
                <a:sym typeface="Arial"/>
              </a:rPr>
            </a:br>
            <a:r>
              <a:rPr lang="en-US" sz="2400" b="1" i="0" u="none" strike="noStrike" cap="none">
                <a:solidFill>
                  <a:srgbClr val="FFFFFF"/>
                </a:solidFill>
                <a:latin typeface="Arial"/>
                <a:ea typeface="Arial"/>
                <a:cs typeface="Arial"/>
                <a:sym typeface="Arial"/>
              </a:rPr>
              <a:t>(Sistema Gerenciador de Banco de Dados) </a:t>
            </a:r>
            <a:endParaRPr/>
          </a:p>
        </p:txBody>
      </p:sp>
      <p:sp>
        <p:nvSpPr>
          <p:cNvPr id="924" name="Google Shape;924;p10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
        <p:nvSpPr>
          <p:cNvPr id="925" name="Google Shape;925;p106"/>
          <p:cNvSpPr txBox="1"/>
          <p:nvPr/>
        </p:nvSpPr>
        <p:spPr>
          <a:xfrm>
            <a:off x="107950" y="6237287"/>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03 - SGBD</a:t>
            </a:r>
            <a:endParaRPr sz="1400" b="0" i="0" u="none" strike="noStrike" cap="none">
              <a:solidFill>
                <a:srgbClr val="000000"/>
              </a:solidFill>
              <a:latin typeface="Arial"/>
              <a:ea typeface="Arial"/>
              <a:cs typeface="Arial"/>
              <a:sym typeface="Arial"/>
            </a:endParaRPr>
          </a:p>
        </p:txBody>
      </p:sp>
      <p:pic>
        <p:nvPicPr>
          <p:cNvPr id="926" name="Google Shape;926;p106"/>
          <p:cNvPicPr preferRelativeResize="0"/>
          <p:nvPr/>
        </p:nvPicPr>
        <p:blipFill rotWithShape="1">
          <a:blip r:embed="rId3">
            <a:alphaModFix/>
          </a:blip>
          <a:srcRect/>
          <a:stretch/>
        </p:blipFill>
        <p:spPr>
          <a:xfrm>
            <a:off x="7235825" y="260350"/>
            <a:ext cx="1439862" cy="495300"/>
          </a:xfrm>
          <a:prstGeom prst="rect">
            <a:avLst/>
          </a:prstGeom>
          <a:noFill/>
          <a:ln>
            <a:noFill/>
          </a:ln>
        </p:spPr>
      </p:pic>
    </p:spTree>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0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
        <p:nvSpPr>
          <p:cNvPr id="932" name="Google Shape;932;p107"/>
          <p:cNvSpPr txBox="1">
            <a:spLocks noGrp="1"/>
          </p:cNvSpPr>
          <p:nvPr>
            <p:ph type="ctrTitle" idx="4294967295"/>
          </p:nvPr>
        </p:nvSpPr>
        <p:spPr>
          <a:xfrm>
            <a:off x="0" y="1071562"/>
            <a:ext cx="91440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S.G.D.B. (Sistema Gerenciador de Banco de Dados) </a:t>
            </a:r>
            <a:endParaRPr sz="4400" b="0" i="0" u="none" strike="noStrike" cap="none">
              <a:solidFill>
                <a:schemeClr val="dk1"/>
              </a:solidFill>
              <a:latin typeface="Arial"/>
              <a:ea typeface="Arial"/>
              <a:cs typeface="Arial"/>
              <a:sym typeface="Arial"/>
            </a:endParaRPr>
          </a:p>
        </p:txBody>
      </p:sp>
      <p:sp>
        <p:nvSpPr>
          <p:cNvPr id="933" name="Google Shape;933;p107"/>
          <p:cNvSpPr txBox="1"/>
          <p:nvPr/>
        </p:nvSpPr>
        <p:spPr>
          <a:xfrm>
            <a:off x="250825" y="2420937"/>
            <a:ext cx="4321200" cy="9477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É o software responsável pelo gerenciamento (armazenamento e recuperação) dos dados no Banco de Dados.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934" name="Google Shape;934;p107"/>
          <p:cNvPicPr preferRelativeResize="0"/>
          <p:nvPr/>
        </p:nvPicPr>
        <p:blipFill rotWithShape="1">
          <a:blip r:embed="rId3">
            <a:alphaModFix/>
          </a:blip>
          <a:srcRect/>
          <a:stretch/>
        </p:blipFill>
        <p:spPr>
          <a:xfrm>
            <a:off x="5435600" y="2492375"/>
            <a:ext cx="3290887" cy="1584325"/>
          </a:xfrm>
          <a:prstGeom prst="rect">
            <a:avLst/>
          </a:prstGeom>
          <a:noFill/>
          <a:ln>
            <a:noFill/>
          </a:ln>
        </p:spPr>
      </p:pic>
      <p:sp>
        <p:nvSpPr>
          <p:cNvPr id="935" name="Google Shape;935;p10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03 - SGBD</a:t>
            </a:r>
            <a:endParaRPr sz="1400" b="0" i="0" u="none" strike="noStrike" cap="none">
              <a:solidFill>
                <a:srgbClr val="000000"/>
              </a:solidFill>
              <a:latin typeface="Arial"/>
              <a:ea typeface="Arial"/>
              <a:cs typeface="Arial"/>
              <a:sym typeface="Arial"/>
            </a:endParaRPr>
          </a:p>
        </p:txBody>
      </p:sp>
      <p:pic>
        <p:nvPicPr>
          <p:cNvPr id="936" name="Google Shape;936;p107"/>
          <p:cNvPicPr preferRelativeResize="0"/>
          <p:nvPr/>
        </p:nvPicPr>
        <p:blipFill rotWithShape="1">
          <a:blip r:embed="rId4">
            <a:alphaModFix/>
          </a:blip>
          <a:srcRect/>
          <a:stretch/>
        </p:blipFill>
        <p:spPr>
          <a:xfrm>
            <a:off x="7235825" y="466725"/>
            <a:ext cx="1439862" cy="495300"/>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10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
        <p:nvSpPr>
          <p:cNvPr id="942" name="Google Shape;942;p108"/>
          <p:cNvSpPr txBox="1">
            <a:spLocks noGrp="1"/>
          </p:cNvSpPr>
          <p:nvPr>
            <p:ph type="ctrTitle" idx="4294967295"/>
          </p:nvPr>
        </p:nvSpPr>
        <p:spPr>
          <a:xfrm>
            <a:off x="0" y="1071562"/>
            <a:ext cx="9144000" cy="374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S.G.D.B. (Sistema Gerenciador de Banco de Dados) </a:t>
            </a:r>
            <a:endParaRPr sz="4400" b="0" i="0" u="none" strike="noStrike" cap="none">
              <a:solidFill>
                <a:schemeClr val="dk1"/>
              </a:solidFill>
              <a:latin typeface="Arial"/>
              <a:ea typeface="Arial"/>
              <a:cs typeface="Arial"/>
              <a:sym typeface="Arial"/>
            </a:endParaRPr>
          </a:p>
        </p:txBody>
      </p:sp>
      <p:pic>
        <p:nvPicPr>
          <p:cNvPr id="943" name="Google Shape;943;p108"/>
          <p:cNvPicPr preferRelativeResize="0"/>
          <p:nvPr/>
        </p:nvPicPr>
        <p:blipFill rotWithShape="1">
          <a:blip r:embed="rId3">
            <a:alphaModFix/>
          </a:blip>
          <a:srcRect/>
          <a:stretch/>
        </p:blipFill>
        <p:spPr>
          <a:xfrm>
            <a:off x="4427537" y="4724400"/>
            <a:ext cx="3290887" cy="1584325"/>
          </a:xfrm>
          <a:prstGeom prst="rect">
            <a:avLst/>
          </a:prstGeom>
          <a:noFill/>
          <a:ln>
            <a:noFill/>
          </a:ln>
        </p:spPr>
      </p:pic>
      <p:pic>
        <p:nvPicPr>
          <p:cNvPr id="944" name="Google Shape;944;p108"/>
          <p:cNvPicPr preferRelativeResize="0"/>
          <p:nvPr/>
        </p:nvPicPr>
        <p:blipFill rotWithShape="1">
          <a:blip r:embed="rId4">
            <a:alphaModFix/>
          </a:blip>
          <a:srcRect/>
          <a:stretch/>
        </p:blipFill>
        <p:spPr>
          <a:xfrm>
            <a:off x="250825" y="1700212"/>
            <a:ext cx="5886450" cy="2857500"/>
          </a:xfrm>
          <a:prstGeom prst="rect">
            <a:avLst/>
          </a:prstGeom>
          <a:noFill/>
          <a:ln>
            <a:noFill/>
          </a:ln>
        </p:spPr>
      </p:pic>
      <p:sp>
        <p:nvSpPr>
          <p:cNvPr id="945" name="Google Shape;945;p10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03 - SGBD</a:t>
            </a:r>
            <a:endParaRPr sz="1400" b="0" i="0" u="none" strike="noStrike" cap="none">
              <a:solidFill>
                <a:srgbClr val="000000"/>
              </a:solidFill>
              <a:latin typeface="Arial"/>
              <a:ea typeface="Arial"/>
              <a:cs typeface="Arial"/>
              <a:sym typeface="Arial"/>
            </a:endParaRPr>
          </a:p>
        </p:txBody>
      </p:sp>
      <p:pic>
        <p:nvPicPr>
          <p:cNvPr id="946" name="Google Shape;946;p108"/>
          <p:cNvPicPr preferRelativeResize="0"/>
          <p:nvPr/>
        </p:nvPicPr>
        <p:blipFill rotWithShape="1">
          <a:blip r:embed="rId5">
            <a:alphaModFix/>
          </a:blip>
          <a:srcRect/>
          <a:stretch/>
        </p:blipFill>
        <p:spPr>
          <a:xfrm>
            <a:off x="7235825" y="508000"/>
            <a:ext cx="1439862" cy="495300"/>
          </a:xfrm>
          <a:prstGeom prst="rect">
            <a:avLst/>
          </a:prstGeom>
          <a:noFill/>
          <a:ln>
            <a:noFill/>
          </a:ln>
        </p:spPr>
      </p:pic>
    </p:spTree>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109"/>
          <p:cNvSpPr txBox="1">
            <a:spLocks noGrp="1"/>
          </p:cNvSpPr>
          <p:nvPr>
            <p:ph type="ctrTitle"/>
          </p:nvPr>
        </p:nvSpPr>
        <p:spPr>
          <a:xfrm>
            <a:off x="2195512" y="1989137"/>
            <a:ext cx="7272337"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400"/>
              <a:buFont typeface="Arial"/>
              <a:buNone/>
            </a:pPr>
            <a:r>
              <a:rPr lang="en-US" sz="2400" b="1" i="0" u="none">
                <a:solidFill>
                  <a:srgbClr val="FFFFFF"/>
                </a:solidFill>
                <a:latin typeface="Arial"/>
                <a:ea typeface="Arial"/>
                <a:cs typeface="Arial"/>
                <a:sym typeface="Arial"/>
              </a:rPr>
              <a:t>Representação Física do SGBD</a:t>
            </a:r>
            <a:endParaRPr/>
          </a:p>
        </p:txBody>
      </p:sp>
      <p:sp>
        <p:nvSpPr>
          <p:cNvPr id="952" name="Google Shape;952;p10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14</a:t>
            </a:fld>
            <a:endParaRPr sz="1400" b="0" i="0" u="none" strike="noStrike" cap="none">
              <a:solidFill>
                <a:srgbClr val="000000"/>
              </a:solidFill>
              <a:latin typeface="Arial"/>
              <a:ea typeface="Arial"/>
              <a:cs typeface="Arial"/>
              <a:sym typeface="Arial"/>
            </a:endParaRPr>
          </a:p>
        </p:txBody>
      </p:sp>
      <p:pic>
        <p:nvPicPr>
          <p:cNvPr id="953" name="Google Shape;953;p109"/>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954" name="Google Shape;954;p10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1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15</a:t>
            </a:fld>
            <a:endParaRPr sz="1400" b="0" i="0" u="none" strike="noStrike" cap="none">
              <a:solidFill>
                <a:srgbClr val="000000"/>
              </a:solidFill>
              <a:latin typeface="Arial"/>
              <a:ea typeface="Arial"/>
              <a:cs typeface="Arial"/>
              <a:sym typeface="Arial"/>
            </a:endParaRPr>
          </a:p>
        </p:txBody>
      </p:sp>
      <p:sp>
        <p:nvSpPr>
          <p:cNvPr id="960" name="Google Shape;960;p110"/>
          <p:cNvSpPr txBox="1">
            <a:spLocks noGrp="1"/>
          </p:cNvSpPr>
          <p:nvPr>
            <p:ph type="ctrTitle" idx="4294967295"/>
          </p:nvPr>
        </p:nvSpPr>
        <p:spPr>
          <a:xfrm>
            <a:off x="0" y="836612"/>
            <a:ext cx="91440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Representação Física do SGBD</a:t>
            </a:r>
            <a:endParaRPr sz="4400" b="0" i="0" u="none" strike="noStrike" cap="none">
              <a:solidFill>
                <a:schemeClr val="dk1"/>
              </a:solidFill>
              <a:latin typeface="Arial"/>
              <a:ea typeface="Arial"/>
              <a:cs typeface="Arial"/>
              <a:sym typeface="Arial"/>
            </a:endParaRPr>
          </a:p>
        </p:txBody>
      </p:sp>
      <p:pic>
        <p:nvPicPr>
          <p:cNvPr id="961" name="Google Shape;961;p110"/>
          <p:cNvPicPr preferRelativeResize="0"/>
          <p:nvPr/>
        </p:nvPicPr>
        <p:blipFill rotWithShape="1">
          <a:blip r:embed="rId3">
            <a:alphaModFix/>
          </a:blip>
          <a:srcRect/>
          <a:stretch/>
        </p:blipFill>
        <p:spPr>
          <a:xfrm>
            <a:off x="1835150" y="1182687"/>
            <a:ext cx="4968875" cy="5675312"/>
          </a:xfrm>
          <a:prstGeom prst="rect">
            <a:avLst/>
          </a:prstGeom>
          <a:noFill/>
          <a:ln>
            <a:noFill/>
          </a:ln>
        </p:spPr>
      </p:pic>
      <p:pic>
        <p:nvPicPr>
          <p:cNvPr id="962" name="Google Shape;962;p110"/>
          <p:cNvPicPr preferRelativeResize="0"/>
          <p:nvPr/>
        </p:nvPicPr>
        <p:blipFill rotWithShape="1">
          <a:blip r:embed="rId4">
            <a:alphaModFix/>
          </a:blip>
          <a:srcRect/>
          <a:stretch/>
        </p:blipFill>
        <p:spPr>
          <a:xfrm>
            <a:off x="7235825" y="508000"/>
            <a:ext cx="1439862" cy="495300"/>
          </a:xfrm>
          <a:prstGeom prst="rect">
            <a:avLst/>
          </a:prstGeom>
          <a:noFill/>
          <a:ln>
            <a:noFill/>
          </a:ln>
        </p:spPr>
      </p:pic>
      <p:sp>
        <p:nvSpPr>
          <p:cNvPr id="963" name="Google Shape;963;p110"/>
          <p:cNvSpPr txBox="1">
            <a:spLocks noGrp="1"/>
          </p:cNvSpPr>
          <p:nvPr>
            <p:ph type="ftr" idx="11"/>
          </p:nvPr>
        </p:nvSpPr>
        <p:spPr>
          <a:xfrm>
            <a:off x="3124200" y="64008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11"/>
          <p:cNvSpPr txBox="1">
            <a:spLocks noGrp="1"/>
          </p:cNvSpPr>
          <p:nvPr>
            <p:ph type="ctrTitle"/>
          </p:nvPr>
        </p:nvSpPr>
        <p:spPr>
          <a:xfrm>
            <a:off x="2195513" y="1989138"/>
            <a:ext cx="5616600" cy="22098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400" b="1"/>
              <a:t>SGBD - Regras</a:t>
            </a:r>
            <a:endParaRPr sz="2400"/>
          </a:p>
        </p:txBody>
      </p:sp>
      <p:sp>
        <p:nvSpPr>
          <p:cNvPr id="970" name="Google Shape;970;p11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16</a:t>
            </a:fld>
            <a:endParaRPr sz="1200" b="0" i="0" u="none" strike="noStrike" cap="none">
              <a:solidFill>
                <a:srgbClr val="000000"/>
              </a:solidFill>
              <a:latin typeface="Arial Black"/>
              <a:ea typeface="Arial Black"/>
              <a:cs typeface="Arial Black"/>
              <a:sym typeface="Arial Black"/>
            </a:endParaRPr>
          </a:p>
        </p:txBody>
      </p:sp>
      <p:sp>
        <p:nvSpPr>
          <p:cNvPr id="971" name="Google Shape;971;p111"/>
          <p:cNvSpPr txBox="1">
            <a:spLocks noGrp="1"/>
          </p:cNvSpPr>
          <p:nvPr>
            <p:ph type="ftr" idx="11"/>
          </p:nvPr>
        </p:nvSpPr>
        <p:spPr>
          <a:xfrm>
            <a:off x="107950" y="6237288"/>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972" name="Google Shape;972;p111"/>
          <p:cNvPicPr preferRelativeResize="0"/>
          <p:nvPr/>
        </p:nvPicPr>
        <p:blipFill rotWithShape="1">
          <a:blip r:embed="rId3">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1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17</a:t>
            </a:fld>
            <a:endParaRPr sz="1200" b="0" i="0" u="none" strike="noStrike" cap="none">
              <a:solidFill>
                <a:srgbClr val="000000"/>
              </a:solidFill>
              <a:latin typeface="Arial Black"/>
              <a:ea typeface="Arial Black"/>
              <a:cs typeface="Arial Black"/>
              <a:sym typeface="Arial Black"/>
            </a:endParaRPr>
          </a:p>
        </p:txBody>
      </p:sp>
      <p:sp>
        <p:nvSpPr>
          <p:cNvPr id="978" name="Google Shape;978;p112"/>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979" name="Google Shape;979;p112"/>
          <p:cNvSpPr txBox="1"/>
          <p:nvPr/>
        </p:nvSpPr>
        <p:spPr>
          <a:xfrm>
            <a:off x="250825" y="1557338"/>
            <a:ext cx="43212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1: Auto-Contenção</a:t>
            </a:r>
            <a:r>
              <a:rPr lang="en-US" sz="2000" b="0" i="0" u="none" strike="noStrike" cap="none">
                <a:solidFill>
                  <a:srgbClr val="000000"/>
                </a:solidFill>
                <a:latin typeface="Arial"/>
                <a:ea typeface="Arial"/>
                <a:cs typeface="Arial"/>
                <a:sym typeface="Arial"/>
              </a:rPr>
              <a:t> </a:t>
            </a:r>
            <a:endParaRPr/>
          </a:p>
        </p:txBody>
      </p:sp>
      <p:sp>
        <p:nvSpPr>
          <p:cNvPr id="980" name="Google Shape;980;p112"/>
          <p:cNvSpPr txBox="1"/>
          <p:nvPr/>
        </p:nvSpPr>
        <p:spPr>
          <a:xfrm>
            <a:off x="250825" y="2824163"/>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Um SGBD não contém apenas os dados em si, mas </a:t>
            </a:r>
            <a:r>
              <a:rPr lang="en-US" sz="2000" b="1" i="0" u="none" strike="noStrike" cap="none">
                <a:solidFill>
                  <a:srgbClr val="000000"/>
                </a:solidFill>
                <a:latin typeface="Arial"/>
                <a:ea typeface="Arial"/>
                <a:cs typeface="Arial"/>
                <a:sym typeface="Arial"/>
              </a:rPr>
              <a:t>armazena completamente toda a descrição dos dados</a:t>
            </a:r>
            <a:r>
              <a:rPr lang="en-US" sz="2000" b="0" i="0" u="none" strike="noStrike" cap="none">
                <a:solidFill>
                  <a:srgbClr val="000000"/>
                </a:solidFill>
                <a:latin typeface="Arial"/>
                <a:ea typeface="Arial"/>
                <a:cs typeface="Arial"/>
                <a:sym typeface="Arial"/>
              </a:rPr>
              <a:t>, seus </a:t>
            </a:r>
            <a:r>
              <a:rPr lang="en-US" sz="2000" b="1" i="0" u="none" strike="noStrike" cap="none">
                <a:solidFill>
                  <a:srgbClr val="000000"/>
                </a:solidFill>
                <a:latin typeface="Arial"/>
                <a:ea typeface="Arial"/>
                <a:cs typeface="Arial"/>
                <a:sym typeface="Arial"/>
              </a:rPr>
              <a:t>relacionamentos</a:t>
            </a:r>
            <a:r>
              <a:rPr lang="en-US" sz="2000" b="0" i="0" u="none" strike="noStrike" cap="none">
                <a:solidFill>
                  <a:srgbClr val="000000"/>
                </a:solidFill>
                <a:latin typeface="Arial"/>
                <a:ea typeface="Arial"/>
                <a:cs typeface="Arial"/>
                <a:sym typeface="Arial"/>
              </a:rPr>
              <a:t> e formas de acesso. Normalmente esta regra é chamada de Meta-Base de Dados. </a:t>
            </a:r>
            <a:endParaRPr/>
          </a:p>
        </p:txBody>
      </p:sp>
      <p:pic>
        <p:nvPicPr>
          <p:cNvPr id="981" name="Google Shape;981;p112"/>
          <p:cNvPicPr preferRelativeResize="0"/>
          <p:nvPr/>
        </p:nvPicPr>
        <p:blipFill rotWithShape="1">
          <a:blip r:embed="rId3">
            <a:alphaModFix/>
          </a:blip>
          <a:srcRect/>
          <a:stretch/>
        </p:blipFill>
        <p:spPr>
          <a:xfrm>
            <a:off x="4187825" y="1916113"/>
            <a:ext cx="4727575" cy="3602037"/>
          </a:xfrm>
          <a:prstGeom prst="rect">
            <a:avLst/>
          </a:prstGeom>
          <a:noFill/>
          <a:ln>
            <a:noFill/>
          </a:ln>
        </p:spPr>
      </p:pic>
      <p:sp>
        <p:nvSpPr>
          <p:cNvPr id="982" name="Google Shape;982;p1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983" name="Google Shape;983;p112"/>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13"/>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18</a:t>
            </a:fld>
            <a:endParaRPr sz="1200" b="0" i="0" u="none" strike="noStrike" cap="none">
              <a:solidFill>
                <a:srgbClr val="000000"/>
              </a:solidFill>
              <a:latin typeface="Arial Black"/>
              <a:ea typeface="Arial Black"/>
              <a:cs typeface="Arial Black"/>
              <a:sym typeface="Arial Black"/>
            </a:endParaRPr>
          </a:p>
        </p:txBody>
      </p:sp>
      <p:sp>
        <p:nvSpPr>
          <p:cNvPr id="989" name="Google Shape;989;p113"/>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990" name="Google Shape;990;p113"/>
          <p:cNvSpPr txBox="1"/>
          <p:nvPr/>
        </p:nvSpPr>
        <p:spPr>
          <a:xfrm>
            <a:off x="250825" y="1557338"/>
            <a:ext cx="43212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1: Auto-Contenção</a:t>
            </a:r>
            <a:r>
              <a:rPr lang="en-US" sz="2000" b="0" i="0" u="none" strike="noStrike" cap="none">
                <a:solidFill>
                  <a:srgbClr val="000000"/>
                </a:solidFill>
                <a:latin typeface="Arial"/>
                <a:ea typeface="Arial"/>
                <a:cs typeface="Arial"/>
                <a:sym typeface="Arial"/>
              </a:rPr>
              <a:t> </a:t>
            </a:r>
            <a:endParaRPr/>
          </a:p>
        </p:txBody>
      </p:sp>
      <p:pic>
        <p:nvPicPr>
          <p:cNvPr id="991" name="Google Shape;991;p113"/>
          <p:cNvPicPr preferRelativeResize="0"/>
          <p:nvPr/>
        </p:nvPicPr>
        <p:blipFill rotWithShape="1">
          <a:blip r:embed="rId3">
            <a:alphaModFix/>
          </a:blip>
          <a:srcRect/>
          <a:stretch/>
        </p:blipFill>
        <p:spPr>
          <a:xfrm>
            <a:off x="1824038" y="2060575"/>
            <a:ext cx="6049961" cy="4608513"/>
          </a:xfrm>
          <a:prstGeom prst="rect">
            <a:avLst/>
          </a:prstGeom>
          <a:noFill/>
          <a:ln>
            <a:noFill/>
          </a:ln>
        </p:spPr>
      </p:pic>
      <p:sp>
        <p:nvSpPr>
          <p:cNvPr id="992" name="Google Shape;992;p113"/>
          <p:cNvSpPr txBox="1">
            <a:spLocks noGrp="1"/>
          </p:cNvSpPr>
          <p:nvPr>
            <p:ph type="ftr" idx="11"/>
          </p:nvPr>
        </p:nvSpPr>
        <p:spPr>
          <a:xfrm>
            <a:off x="0" y="6342063"/>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993" name="Google Shape;993;p113"/>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14"/>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19</a:t>
            </a:fld>
            <a:endParaRPr sz="1200" b="0" i="0" u="none" strike="noStrike" cap="none">
              <a:solidFill>
                <a:srgbClr val="000000"/>
              </a:solidFill>
              <a:latin typeface="Arial Black"/>
              <a:ea typeface="Arial Black"/>
              <a:cs typeface="Arial Black"/>
              <a:sym typeface="Arial Black"/>
            </a:endParaRPr>
          </a:p>
        </p:txBody>
      </p:sp>
      <p:sp>
        <p:nvSpPr>
          <p:cNvPr id="999" name="Google Shape;999;p114"/>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00" name="Google Shape;1000;p114"/>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2: Independência dos Dados </a:t>
            </a:r>
            <a:endParaRPr sz="2000" b="0" i="0" u="none" strike="noStrike" cap="none">
              <a:solidFill>
                <a:srgbClr val="000000"/>
              </a:solidFill>
              <a:latin typeface="Arial"/>
              <a:ea typeface="Arial"/>
              <a:cs typeface="Arial"/>
              <a:sym typeface="Arial"/>
            </a:endParaRPr>
          </a:p>
        </p:txBody>
      </p:sp>
      <p:sp>
        <p:nvSpPr>
          <p:cNvPr id="1001" name="Google Shape;1001;p114"/>
          <p:cNvSpPr txBox="1"/>
          <p:nvPr/>
        </p:nvSpPr>
        <p:spPr>
          <a:xfrm>
            <a:off x="250825" y="2420938"/>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Quando as aplicações estiverem realmente </a:t>
            </a:r>
            <a:r>
              <a:rPr lang="en-US" sz="2000" b="1" i="0" u="none" strike="noStrike" cap="none">
                <a:solidFill>
                  <a:srgbClr val="000000"/>
                </a:solidFill>
                <a:latin typeface="Arial"/>
                <a:ea typeface="Arial"/>
                <a:cs typeface="Arial"/>
                <a:sym typeface="Arial"/>
              </a:rPr>
              <a:t>imunes a mudanças</a:t>
            </a:r>
            <a:r>
              <a:rPr lang="en-US" sz="2000" b="0" i="0" u="none" strike="noStrike" cap="none">
                <a:solidFill>
                  <a:srgbClr val="000000"/>
                </a:solidFill>
                <a:latin typeface="Arial"/>
                <a:ea typeface="Arial"/>
                <a:cs typeface="Arial"/>
                <a:sym typeface="Arial"/>
              </a:rPr>
              <a:t> na estrutura de armazenamento ou na estratégia de acesso aos dados, podemos dizer que esta regra foi atingida. </a:t>
            </a:r>
            <a:endParaRPr/>
          </a:p>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pic>
        <p:nvPicPr>
          <p:cNvPr id="1002" name="Google Shape;1002;p114"/>
          <p:cNvPicPr preferRelativeResize="0"/>
          <p:nvPr/>
        </p:nvPicPr>
        <p:blipFill rotWithShape="1">
          <a:blip r:embed="rId3">
            <a:alphaModFix/>
          </a:blip>
          <a:srcRect/>
          <a:stretch/>
        </p:blipFill>
        <p:spPr>
          <a:xfrm>
            <a:off x="4067175" y="2349500"/>
            <a:ext cx="4867275" cy="1619250"/>
          </a:xfrm>
          <a:prstGeom prst="rect">
            <a:avLst/>
          </a:prstGeom>
          <a:noFill/>
          <a:ln>
            <a:noFill/>
          </a:ln>
        </p:spPr>
      </p:pic>
      <p:sp>
        <p:nvSpPr>
          <p:cNvPr id="1003" name="Google Shape;1003;p11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04" name="Google Shape;1004;p114"/>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96"/>
          <p:cNvPicPr preferRelativeResize="0"/>
          <p:nvPr/>
        </p:nvPicPr>
        <p:blipFill rotWithShape="1">
          <a:blip r:embed="rId3">
            <a:alphaModFix/>
          </a:blip>
          <a:srcRect/>
          <a:stretch/>
        </p:blipFill>
        <p:spPr>
          <a:xfrm>
            <a:off x="876300" y="1533525"/>
            <a:ext cx="7391400" cy="3790950"/>
          </a:xfrm>
          <a:prstGeom prst="rect">
            <a:avLst/>
          </a:prstGeom>
          <a:noFill/>
          <a:ln>
            <a:noFill/>
          </a:ln>
        </p:spPr>
      </p:pic>
      <p:sp>
        <p:nvSpPr>
          <p:cNvPr id="785" name="Google Shape;785;p96"/>
          <p:cNvSpPr txBox="1">
            <a:spLocks noGrp="1"/>
          </p:cNvSpPr>
          <p:nvPr>
            <p:ph type="title"/>
          </p:nvPr>
        </p:nvSpPr>
        <p:spPr>
          <a:xfrm>
            <a:off x="404812" y="6985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Plano de Ensino – Banco de Dados</a:t>
            </a:r>
            <a:endParaRPr/>
          </a:p>
        </p:txBody>
      </p:sp>
      <p:sp>
        <p:nvSpPr>
          <p:cNvPr id="786" name="Google Shape;786;p9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2</a:t>
            </a:fld>
            <a:endParaRPr sz="1400" b="0" i="0" u="none" strike="noStrike" cap="none">
              <a:solidFill>
                <a:srgbClr val="000000"/>
              </a:solidFill>
              <a:latin typeface="Arial"/>
              <a:ea typeface="Arial"/>
              <a:cs typeface="Arial"/>
              <a:sym typeface="Arial"/>
            </a:endParaRPr>
          </a:p>
        </p:txBody>
      </p:sp>
      <p:pic>
        <p:nvPicPr>
          <p:cNvPr id="787" name="Google Shape;787;p96"/>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788" name="Google Shape;788;p96"/>
          <p:cNvSpPr/>
          <p:nvPr/>
        </p:nvSpPr>
        <p:spPr>
          <a:xfrm>
            <a:off x="3621307" y="2489077"/>
            <a:ext cx="431800" cy="433387"/>
          </a:xfrm>
          <a:prstGeom prst="ellipse">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789" name="Google Shape;789;p96"/>
          <p:cNvSpPr txBox="1">
            <a:spLocks noGrp="1"/>
          </p:cNvSpPr>
          <p:nvPr>
            <p:ph type="ftr" idx="11"/>
          </p:nvPr>
        </p:nvSpPr>
        <p:spPr>
          <a:xfrm>
            <a:off x="2933162" y="633095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15"/>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20</a:t>
            </a:fld>
            <a:endParaRPr sz="1200" b="0" i="0" u="none" strike="noStrike" cap="none">
              <a:solidFill>
                <a:srgbClr val="000000"/>
              </a:solidFill>
              <a:latin typeface="Arial Black"/>
              <a:ea typeface="Arial Black"/>
              <a:cs typeface="Arial Black"/>
              <a:sym typeface="Arial Black"/>
            </a:endParaRPr>
          </a:p>
        </p:txBody>
      </p:sp>
      <p:sp>
        <p:nvSpPr>
          <p:cNvPr id="1010" name="Google Shape;1010;p115"/>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11" name="Google Shape;1011;p115"/>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2: Independência dos Dados </a:t>
            </a:r>
            <a:endParaRPr sz="2000" b="0" i="0" u="none" strike="noStrike" cap="none">
              <a:solidFill>
                <a:srgbClr val="000000"/>
              </a:solidFill>
              <a:latin typeface="Arial"/>
              <a:ea typeface="Arial"/>
              <a:cs typeface="Arial"/>
              <a:sym typeface="Arial"/>
            </a:endParaRPr>
          </a:p>
        </p:txBody>
      </p:sp>
      <p:sp>
        <p:nvSpPr>
          <p:cNvPr id="1012" name="Google Shape;1012;p115"/>
          <p:cNvSpPr txBox="1"/>
          <p:nvPr/>
        </p:nvSpPr>
        <p:spPr>
          <a:xfrm>
            <a:off x="250825" y="2205038"/>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Portanto, nenhuma definição dos dados deverá estar contida nos programas da aplicação. Quando você resolve criar uma nova forma de acesso, um novo índice, </a:t>
            </a:r>
            <a:r>
              <a:rPr lang="en-US" sz="2000" b="0" i="1" u="none" strike="noStrike" cap="none">
                <a:solidFill>
                  <a:srgbClr val="000000"/>
                </a:solidFill>
                <a:latin typeface="Arial"/>
                <a:ea typeface="Arial"/>
                <a:cs typeface="Arial"/>
                <a:sym typeface="Arial"/>
              </a:rPr>
              <a:t>se precisar alterar o código de seu aplicativo</a:t>
            </a:r>
            <a:r>
              <a:rPr lang="en-US" sz="2000" b="0" i="0" u="none" strike="noStrike" cap="none">
                <a:solidFill>
                  <a:srgbClr val="000000"/>
                </a:solidFill>
                <a:latin typeface="Arial"/>
                <a:ea typeface="Arial"/>
                <a:cs typeface="Arial"/>
                <a:sym typeface="Arial"/>
              </a:rPr>
              <a:t>, você não está lidando com um SGBD.</a:t>
            </a:r>
            <a:endParaRPr/>
          </a:p>
        </p:txBody>
      </p:sp>
      <p:pic>
        <p:nvPicPr>
          <p:cNvPr id="1013" name="Google Shape;1013;p115"/>
          <p:cNvPicPr preferRelativeResize="0"/>
          <p:nvPr/>
        </p:nvPicPr>
        <p:blipFill rotWithShape="1">
          <a:blip r:embed="rId3">
            <a:alphaModFix/>
          </a:blip>
          <a:srcRect/>
          <a:stretch/>
        </p:blipFill>
        <p:spPr>
          <a:xfrm>
            <a:off x="4067175" y="2205038"/>
            <a:ext cx="4705350" cy="3752850"/>
          </a:xfrm>
          <a:prstGeom prst="rect">
            <a:avLst/>
          </a:prstGeom>
          <a:noFill/>
          <a:ln>
            <a:noFill/>
          </a:ln>
        </p:spPr>
      </p:pic>
      <p:sp>
        <p:nvSpPr>
          <p:cNvPr id="1014" name="Google Shape;1014;p1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15" name="Google Shape;1015;p115"/>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16"/>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21</a:t>
            </a:fld>
            <a:endParaRPr sz="1200" b="0" i="0" u="none" strike="noStrike" cap="none">
              <a:solidFill>
                <a:srgbClr val="000000"/>
              </a:solidFill>
              <a:latin typeface="Arial Black"/>
              <a:ea typeface="Arial Black"/>
              <a:cs typeface="Arial Black"/>
              <a:sym typeface="Arial Black"/>
            </a:endParaRPr>
          </a:p>
        </p:txBody>
      </p:sp>
      <p:sp>
        <p:nvSpPr>
          <p:cNvPr id="1021" name="Google Shape;1021;p116"/>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22" name="Google Shape;1022;p116"/>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3: Abstração dos Dados</a:t>
            </a:r>
            <a:endParaRPr sz="2000" b="0" i="0" u="none" strike="noStrike" cap="none">
              <a:solidFill>
                <a:srgbClr val="000000"/>
              </a:solidFill>
              <a:latin typeface="Arial"/>
              <a:ea typeface="Arial"/>
              <a:cs typeface="Arial"/>
              <a:sym typeface="Arial"/>
            </a:endParaRPr>
          </a:p>
        </p:txBody>
      </p:sp>
      <p:sp>
        <p:nvSpPr>
          <p:cNvPr id="1023" name="Google Shape;1023;p116"/>
          <p:cNvSpPr txBox="1"/>
          <p:nvPr/>
        </p:nvSpPr>
        <p:spPr>
          <a:xfrm>
            <a:off x="250825" y="2205038"/>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Em um SGBD real é fornecida ao usuário somente uma representação conceitual dos dados, o que não inclui maiores detalhes sobre sua forma de armazenamento real. </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O chamado Modelo de Dados é um tipo de abstração utilizada para fornecer esta representação conceitual.</a:t>
            </a:r>
            <a:endParaRPr/>
          </a:p>
        </p:txBody>
      </p:sp>
      <p:pic>
        <p:nvPicPr>
          <p:cNvPr id="1024" name="Google Shape;1024;p116"/>
          <p:cNvPicPr preferRelativeResize="0"/>
          <p:nvPr/>
        </p:nvPicPr>
        <p:blipFill rotWithShape="1">
          <a:blip r:embed="rId3">
            <a:alphaModFix/>
          </a:blip>
          <a:srcRect/>
          <a:stretch/>
        </p:blipFill>
        <p:spPr>
          <a:xfrm>
            <a:off x="3949700" y="2420938"/>
            <a:ext cx="4900613" cy="2087562"/>
          </a:xfrm>
          <a:prstGeom prst="rect">
            <a:avLst/>
          </a:prstGeom>
          <a:noFill/>
          <a:ln>
            <a:noFill/>
          </a:ln>
        </p:spPr>
      </p:pic>
      <p:pic>
        <p:nvPicPr>
          <p:cNvPr id="1025" name="Google Shape;1025;p116"/>
          <p:cNvPicPr preferRelativeResize="0"/>
          <p:nvPr/>
        </p:nvPicPr>
        <p:blipFill rotWithShape="1">
          <a:blip r:embed="rId4">
            <a:alphaModFix/>
          </a:blip>
          <a:srcRect/>
          <a:stretch/>
        </p:blipFill>
        <p:spPr>
          <a:xfrm>
            <a:off x="6732588" y="1484313"/>
            <a:ext cx="1943100" cy="936625"/>
          </a:xfrm>
          <a:prstGeom prst="rect">
            <a:avLst/>
          </a:prstGeom>
          <a:noFill/>
          <a:ln>
            <a:noFill/>
          </a:ln>
        </p:spPr>
      </p:pic>
      <p:sp>
        <p:nvSpPr>
          <p:cNvPr id="1026" name="Google Shape;1026;p1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27" name="Google Shape;1027;p116"/>
          <p:cNvPicPr preferRelativeResize="0"/>
          <p:nvPr/>
        </p:nvPicPr>
        <p:blipFill rotWithShape="1">
          <a:blip r:embed="rId5">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17"/>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22</a:t>
            </a:fld>
            <a:endParaRPr sz="1200" b="0" i="0" u="none" strike="noStrike" cap="none">
              <a:solidFill>
                <a:srgbClr val="000000"/>
              </a:solidFill>
              <a:latin typeface="Arial Black"/>
              <a:ea typeface="Arial Black"/>
              <a:cs typeface="Arial Black"/>
              <a:sym typeface="Arial Black"/>
            </a:endParaRPr>
          </a:p>
        </p:txBody>
      </p:sp>
      <p:sp>
        <p:nvSpPr>
          <p:cNvPr id="1033" name="Google Shape;1033;p117"/>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34" name="Google Shape;1034;p117"/>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4: Visões</a:t>
            </a:r>
            <a:endParaRPr sz="2000" b="0" i="0" u="none" strike="noStrike" cap="none">
              <a:solidFill>
                <a:srgbClr val="000000"/>
              </a:solidFill>
              <a:latin typeface="Arial"/>
              <a:ea typeface="Arial"/>
              <a:cs typeface="Arial"/>
              <a:sym typeface="Arial"/>
            </a:endParaRPr>
          </a:p>
        </p:txBody>
      </p:sp>
      <p:sp>
        <p:nvSpPr>
          <p:cNvPr id="1035" name="Google Shape;1035;p117"/>
          <p:cNvSpPr txBox="1"/>
          <p:nvPr/>
        </p:nvSpPr>
        <p:spPr>
          <a:xfrm>
            <a:off x="179388" y="1989138"/>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Um SGBD deve permitir que </a:t>
            </a:r>
            <a:r>
              <a:rPr lang="en-US" sz="2000" b="1" i="0" u="none" strike="noStrike" cap="none">
                <a:solidFill>
                  <a:srgbClr val="000000"/>
                </a:solidFill>
                <a:latin typeface="Arial"/>
                <a:ea typeface="Arial"/>
                <a:cs typeface="Arial"/>
                <a:sym typeface="Arial"/>
              </a:rPr>
              <a:t>cada usuário visualize os dados de forma diferente </a:t>
            </a:r>
            <a:r>
              <a:rPr lang="en-US" sz="2000" b="0" i="0" u="none" strike="noStrike" cap="none">
                <a:solidFill>
                  <a:srgbClr val="000000"/>
                </a:solidFill>
                <a:latin typeface="Arial"/>
                <a:ea typeface="Arial"/>
                <a:cs typeface="Arial"/>
                <a:sym typeface="Arial"/>
              </a:rPr>
              <a:t>daquela existente previamente no Banco de Dados. </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Uma visão consiste de um subconjunto de dados do Banco de Dados, necessariamente derivados dos existentes no Banco de Dados, porém estes não deverão estar explicitamente armazenados. </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a:t>
            </a:r>
            <a:endParaRPr/>
          </a:p>
        </p:txBody>
      </p:sp>
      <p:pic>
        <p:nvPicPr>
          <p:cNvPr id="1036" name="Google Shape;1036;p117"/>
          <p:cNvPicPr preferRelativeResize="0"/>
          <p:nvPr/>
        </p:nvPicPr>
        <p:blipFill rotWithShape="1">
          <a:blip r:embed="rId3">
            <a:alphaModFix/>
          </a:blip>
          <a:srcRect/>
          <a:stretch/>
        </p:blipFill>
        <p:spPr>
          <a:xfrm>
            <a:off x="4027488" y="1700213"/>
            <a:ext cx="4794250" cy="2881312"/>
          </a:xfrm>
          <a:prstGeom prst="rect">
            <a:avLst/>
          </a:prstGeom>
          <a:noFill/>
          <a:ln>
            <a:noFill/>
          </a:ln>
        </p:spPr>
      </p:pic>
      <p:sp>
        <p:nvSpPr>
          <p:cNvPr id="1037" name="Google Shape;1037;p1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38" name="Google Shape;1038;p117"/>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11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23</a:t>
            </a:fld>
            <a:endParaRPr sz="1200" b="0" i="0" u="none" strike="noStrike" cap="none">
              <a:solidFill>
                <a:srgbClr val="000000"/>
              </a:solidFill>
              <a:latin typeface="Arial Black"/>
              <a:ea typeface="Arial Black"/>
              <a:cs typeface="Arial Black"/>
              <a:sym typeface="Arial Black"/>
            </a:endParaRPr>
          </a:p>
        </p:txBody>
      </p:sp>
      <p:sp>
        <p:nvSpPr>
          <p:cNvPr id="1044" name="Google Shape;1044;p118"/>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45" name="Google Shape;1045;p118"/>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5: Transações </a:t>
            </a:r>
            <a:endParaRPr sz="2000" b="0" i="0" u="none" strike="noStrike" cap="none">
              <a:solidFill>
                <a:srgbClr val="000000"/>
              </a:solidFill>
              <a:latin typeface="Arial"/>
              <a:ea typeface="Arial"/>
              <a:cs typeface="Arial"/>
              <a:sym typeface="Arial"/>
            </a:endParaRPr>
          </a:p>
        </p:txBody>
      </p:sp>
      <p:sp>
        <p:nvSpPr>
          <p:cNvPr id="1046" name="Google Shape;1046;p118"/>
          <p:cNvSpPr txBox="1"/>
          <p:nvPr/>
        </p:nvSpPr>
        <p:spPr>
          <a:xfrm>
            <a:off x="179388" y="1989138"/>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a:t>
            </a:r>
            <a:endParaRPr/>
          </a:p>
        </p:txBody>
      </p:sp>
      <p:sp>
        <p:nvSpPr>
          <p:cNvPr id="1047" name="Google Shape;1047;p1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48" name="Google Shape;1048;p118"/>
          <p:cNvPicPr preferRelativeResize="0"/>
          <p:nvPr/>
        </p:nvPicPr>
        <p:blipFill rotWithShape="1">
          <a:blip r:embed="rId3">
            <a:alphaModFix/>
          </a:blip>
          <a:srcRect/>
          <a:stretch/>
        </p:blipFill>
        <p:spPr>
          <a:xfrm>
            <a:off x="4356100" y="2001838"/>
            <a:ext cx="4564064" cy="3078162"/>
          </a:xfrm>
          <a:prstGeom prst="rect">
            <a:avLst/>
          </a:prstGeom>
          <a:noFill/>
          <a:ln>
            <a:noFill/>
          </a:ln>
        </p:spPr>
      </p:pic>
      <p:pic>
        <p:nvPicPr>
          <p:cNvPr id="1049" name="Google Shape;1049;p118"/>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24</a:t>
            </a:fld>
            <a:endParaRPr sz="1200" b="0" i="0" u="none" strike="noStrike" cap="none">
              <a:solidFill>
                <a:srgbClr val="000000"/>
              </a:solidFill>
              <a:latin typeface="Arial Black"/>
              <a:ea typeface="Arial Black"/>
              <a:cs typeface="Arial Black"/>
              <a:sym typeface="Arial Black"/>
            </a:endParaRPr>
          </a:p>
        </p:txBody>
      </p:sp>
      <p:sp>
        <p:nvSpPr>
          <p:cNvPr id="1055" name="Google Shape;1055;p119"/>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56" name="Google Shape;1056;p119"/>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5: Transações </a:t>
            </a:r>
            <a:endParaRPr sz="2000" b="0" i="0" u="none" strike="noStrike" cap="none">
              <a:solidFill>
                <a:srgbClr val="000000"/>
              </a:solidFill>
              <a:latin typeface="Arial"/>
              <a:ea typeface="Arial"/>
              <a:cs typeface="Arial"/>
              <a:sym typeface="Arial"/>
            </a:endParaRPr>
          </a:p>
        </p:txBody>
      </p:sp>
      <p:sp>
        <p:nvSpPr>
          <p:cNvPr id="1057" name="Google Shape;1057;p119"/>
          <p:cNvSpPr txBox="1"/>
          <p:nvPr/>
        </p:nvSpPr>
        <p:spPr>
          <a:xfrm>
            <a:off x="179388" y="1989138"/>
            <a:ext cx="36006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Desta forma exige-se que o banco de dados tenha ao menos uma instrução que permita a gravação de uma série modificações simultâneas e uma instrução capaz de cancelar um série modificações. </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a:t>
            </a:r>
            <a:endParaRPr/>
          </a:p>
        </p:txBody>
      </p:sp>
      <p:pic>
        <p:nvPicPr>
          <p:cNvPr id="1058" name="Google Shape;1058;p119"/>
          <p:cNvPicPr preferRelativeResize="0"/>
          <p:nvPr/>
        </p:nvPicPr>
        <p:blipFill rotWithShape="1">
          <a:blip r:embed="rId3">
            <a:alphaModFix/>
          </a:blip>
          <a:srcRect/>
          <a:stretch/>
        </p:blipFill>
        <p:spPr>
          <a:xfrm>
            <a:off x="4427538" y="1557338"/>
            <a:ext cx="4476750" cy="3267075"/>
          </a:xfrm>
          <a:prstGeom prst="rect">
            <a:avLst/>
          </a:prstGeom>
          <a:noFill/>
          <a:ln>
            <a:noFill/>
          </a:ln>
        </p:spPr>
      </p:pic>
      <p:sp>
        <p:nvSpPr>
          <p:cNvPr id="1059" name="Google Shape;1059;p11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60" name="Google Shape;1060;p119"/>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20"/>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25</a:t>
            </a:fld>
            <a:endParaRPr sz="1200" b="0" i="0" u="none" strike="noStrike" cap="none">
              <a:solidFill>
                <a:srgbClr val="000000"/>
              </a:solidFill>
              <a:latin typeface="Arial Black"/>
              <a:ea typeface="Arial Black"/>
              <a:cs typeface="Arial Black"/>
              <a:sym typeface="Arial Black"/>
            </a:endParaRPr>
          </a:p>
        </p:txBody>
      </p:sp>
      <p:sp>
        <p:nvSpPr>
          <p:cNvPr id="1066" name="Google Shape;1066;p120"/>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67" name="Google Shape;1067;p120"/>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6: Integridade referencial </a:t>
            </a:r>
            <a:endParaRPr sz="2000" b="0" i="0" u="none" strike="noStrike" cap="none">
              <a:solidFill>
                <a:srgbClr val="000000"/>
              </a:solidFill>
              <a:latin typeface="Arial"/>
              <a:ea typeface="Arial"/>
              <a:cs typeface="Arial"/>
              <a:sym typeface="Arial"/>
            </a:endParaRPr>
          </a:p>
        </p:txBody>
      </p:sp>
      <p:sp>
        <p:nvSpPr>
          <p:cNvPr id="1068" name="Google Shape;1068;p120"/>
          <p:cNvSpPr txBox="1"/>
          <p:nvPr/>
        </p:nvSpPr>
        <p:spPr>
          <a:xfrm>
            <a:off x="179387" y="1989138"/>
            <a:ext cx="74682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-Um SGBD deve gerenciar completamente a </a:t>
            </a:r>
            <a:r>
              <a:rPr lang="en-US" sz="2000" b="1" i="0" u="none" strike="noStrike" cap="none">
                <a:solidFill>
                  <a:srgbClr val="000000"/>
                </a:solidFill>
                <a:latin typeface="Arial"/>
                <a:ea typeface="Arial"/>
                <a:cs typeface="Arial"/>
                <a:sym typeface="Arial"/>
              </a:rPr>
              <a:t>integridade referencial definida em seu esquema</a:t>
            </a:r>
            <a:r>
              <a:rPr lang="en-US" sz="2000" b="0" i="0" u="none" strike="noStrike" cap="none">
                <a:solidFill>
                  <a:srgbClr val="000000"/>
                </a:solidFill>
                <a:latin typeface="Arial"/>
                <a:ea typeface="Arial"/>
                <a:cs typeface="Arial"/>
                <a:sym typeface="Arial"/>
              </a:rPr>
              <a:t>, sem precisar em tempo algum, do auxílio do programa aplicativo. </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a:t>
            </a:r>
            <a:endParaRPr/>
          </a:p>
        </p:txBody>
      </p:sp>
      <p:sp>
        <p:nvSpPr>
          <p:cNvPr id="1069" name="Google Shape;1069;p12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70" name="Google Shape;1070;p120"/>
          <p:cNvPicPr preferRelativeResize="0"/>
          <p:nvPr/>
        </p:nvPicPr>
        <p:blipFill rotWithShape="1">
          <a:blip r:embed="rId3">
            <a:alphaModFix/>
          </a:blip>
          <a:srcRect/>
          <a:stretch/>
        </p:blipFill>
        <p:spPr>
          <a:xfrm>
            <a:off x="7235825" y="260350"/>
            <a:ext cx="1439863" cy="495300"/>
          </a:xfrm>
          <a:prstGeom prst="rect">
            <a:avLst/>
          </a:prstGeom>
          <a:noFill/>
          <a:ln>
            <a:noFill/>
          </a:ln>
        </p:spPr>
      </p:pic>
      <p:pic>
        <p:nvPicPr>
          <p:cNvPr id="1071" name="Google Shape;1071;p120"/>
          <p:cNvPicPr preferRelativeResize="0"/>
          <p:nvPr/>
        </p:nvPicPr>
        <p:blipFill rotWithShape="1">
          <a:blip r:embed="rId4">
            <a:alphaModFix/>
          </a:blip>
          <a:srcRect/>
          <a:stretch/>
        </p:blipFill>
        <p:spPr>
          <a:xfrm>
            <a:off x="1164431" y="3697287"/>
            <a:ext cx="6791325" cy="2095500"/>
          </a:xfrm>
          <a:prstGeom prst="rect">
            <a:avLst/>
          </a:prstGeom>
          <a:noFill/>
          <a:ln>
            <a:noFill/>
          </a:ln>
        </p:spPr>
      </p:pic>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2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26</a:t>
            </a:fld>
            <a:endParaRPr sz="1200" b="0" i="0" u="none" strike="noStrike" cap="none">
              <a:solidFill>
                <a:srgbClr val="000000"/>
              </a:solidFill>
              <a:latin typeface="Arial Black"/>
              <a:ea typeface="Arial Black"/>
              <a:cs typeface="Arial Black"/>
              <a:sym typeface="Arial Black"/>
            </a:endParaRPr>
          </a:p>
        </p:txBody>
      </p:sp>
      <p:sp>
        <p:nvSpPr>
          <p:cNvPr id="1077" name="Google Shape;1077;p121"/>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Regras</a:t>
            </a:r>
            <a:endParaRPr sz="2800" b="0" i="0" u="none" strike="noStrike" cap="none">
              <a:solidFill>
                <a:schemeClr val="dk1"/>
              </a:solidFill>
              <a:latin typeface="Arial"/>
              <a:ea typeface="Arial"/>
              <a:cs typeface="Arial"/>
              <a:sym typeface="Arial"/>
            </a:endParaRPr>
          </a:p>
        </p:txBody>
      </p:sp>
      <p:sp>
        <p:nvSpPr>
          <p:cNvPr id="1078" name="Google Shape;1078;p121"/>
          <p:cNvSpPr txBox="1"/>
          <p:nvPr/>
        </p:nvSpPr>
        <p:spPr>
          <a:xfrm>
            <a:off x="250825" y="1557338"/>
            <a:ext cx="4752900" cy="5031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Regra 7: Acesso Automático</a:t>
            </a: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1" i="0" u="none" strike="noStrike" cap="none">
                <a:solidFill>
                  <a:srgbClr val="000000"/>
                </a:solidFill>
                <a:latin typeface="Arial"/>
                <a:ea typeface="Arial"/>
                <a:cs typeface="Arial"/>
                <a:sym typeface="Arial"/>
              </a:rPr>
              <a:t> </a:t>
            </a:r>
            <a:endParaRPr sz="2000" b="0" i="0" u="none" strike="noStrike" cap="none">
              <a:solidFill>
                <a:srgbClr val="000000"/>
              </a:solidFill>
              <a:latin typeface="Arial"/>
              <a:ea typeface="Arial"/>
              <a:cs typeface="Arial"/>
              <a:sym typeface="Arial"/>
            </a:endParaRPr>
          </a:p>
        </p:txBody>
      </p:sp>
      <p:pic>
        <p:nvPicPr>
          <p:cNvPr id="1079" name="Google Shape;1079;p121"/>
          <p:cNvPicPr preferRelativeResize="0"/>
          <p:nvPr/>
        </p:nvPicPr>
        <p:blipFill rotWithShape="1">
          <a:blip r:embed="rId3">
            <a:alphaModFix/>
          </a:blip>
          <a:srcRect/>
          <a:stretch/>
        </p:blipFill>
        <p:spPr>
          <a:xfrm>
            <a:off x="179388" y="2276475"/>
            <a:ext cx="6029325" cy="2962275"/>
          </a:xfrm>
          <a:prstGeom prst="rect">
            <a:avLst/>
          </a:prstGeom>
          <a:noFill/>
          <a:ln>
            <a:noFill/>
          </a:ln>
        </p:spPr>
      </p:pic>
      <p:pic>
        <p:nvPicPr>
          <p:cNvPr id="1080" name="Google Shape;1080;p121"/>
          <p:cNvPicPr preferRelativeResize="0"/>
          <p:nvPr/>
        </p:nvPicPr>
        <p:blipFill rotWithShape="1">
          <a:blip r:embed="rId4">
            <a:alphaModFix/>
          </a:blip>
          <a:srcRect/>
          <a:stretch/>
        </p:blipFill>
        <p:spPr>
          <a:xfrm>
            <a:off x="5940425" y="2133600"/>
            <a:ext cx="2916239" cy="1906588"/>
          </a:xfrm>
          <a:prstGeom prst="rect">
            <a:avLst/>
          </a:prstGeom>
          <a:noFill/>
          <a:ln>
            <a:noFill/>
          </a:ln>
        </p:spPr>
      </p:pic>
      <p:sp>
        <p:nvSpPr>
          <p:cNvPr id="1081" name="Google Shape;1081;p12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82" name="Google Shape;1082;p121"/>
          <p:cNvPicPr preferRelativeResize="0"/>
          <p:nvPr/>
        </p:nvPicPr>
        <p:blipFill rotWithShape="1">
          <a:blip r:embed="rId5">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2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27</a:t>
            </a:fld>
            <a:endParaRPr sz="1200" b="0" i="0" u="none" strike="noStrike" cap="none">
              <a:solidFill>
                <a:srgbClr val="000000"/>
              </a:solidFill>
              <a:latin typeface="Arial Black"/>
              <a:ea typeface="Arial Black"/>
              <a:cs typeface="Arial Black"/>
              <a:sym typeface="Arial Black"/>
            </a:endParaRPr>
          </a:p>
        </p:txBody>
      </p:sp>
      <p:sp>
        <p:nvSpPr>
          <p:cNvPr id="1088" name="Google Shape;1088;p122"/>
          <p:cNvSpPr txBox="1">
            <a:spLocks noGrp="1"/>
          </p:cNvSpPr>
          <p:nvPr>
            <p:ph type="ctrTitle" idx="4294967295"/>
          </p:nvPr>
        </p:nvSpPr>
        <p:spPr>
          <a:xfrm>
            <a:off x="0" y="836613"/>
            <a:ext cx="9144000" cy="37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Administradores de Banco de Dados (DBA) </a:t>
            </a:r>
            <a:endParaRPr/>
          </a:p>
        </p:txBody>
      </p:sp>
      <p:sp>
        <p:nvSpPr>
          <p:cNvPr id="1089" name="Google Shape;1089;p122"/>
          <p:cNvSpPr txBox="1"/>
          <p:nvPr/>
        </p:nvSpPr>
        <p:spPr>
          <a:xfrm>
            <a:off x="179388" y="1268413"/>
            <a:ext cx="4680000" cy="5049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-São responsáveis pelo controle ao acesso aos dados e pela coordenação da utilização do BD. </a:t>
            </a:r>
            <a:endParaRPr/>
          </a:p>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127000" algn="just" rtl="0">
              <a:lnSpc>
                <a:spcPct val="100000"/>
              </a:lnSpc>
              <a:spcBef>
                <a:spcPts val="0"/>
              </a:spcBef>
              <a:spcAft>
                <a:spcPts val="0"/>
              </a:spcAft>
              <a:buClr>
                <a:srgbClr val="000000"/>
              </a:buClr>
              <a:buSzPts val="2000"/>
              <a:buFont typeface="Noto Sans Symbols"/>
              <a:buChar char="📫"/>
            </a:pPr>
            <a:r>
              <a:rPr lang="en-US" sz="2000" b="0" i="0" u="none" strike="noStrike" cap="none">
                <a:solidFill>
                  <a:srgbClr val="000000"/>
                </a:solidFill>
                <a:latin typeface="Arial"/>
                <a:ea typeface="Arial"/>
                <a:cs typeface="Arial"/>
                <a:sym typeface="Arial"/>
              </a:rPr>
              <a:t>Responsável por autorizar o acesso,   coordenar e monitorar sua utilização, adquirir recursos de hardware e   software quando necessário, avaliar desempenho e problemas de segurança  do sistema.</a:t>
            </a:r>
            <a:endParaRPr/>
          </a:p>
          <a:p>
            <a:pPr marL="0" marR="0" lvl="0" indent="0" algn="just"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É a pessoa que fornece o suporte técnico necessário para implementar essas decisões.</a:t>
            </a:r>
            <a:endParaRPr/>
          </a:p>
          <a:p>
            <a:pPr marL="0" marR="0" lvl="0" indent="0" algn="just"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Arial"/>
                <a:ea typeface="Arial"/>
                <a:cs typeface="Arial"/>
                <a:sym typeface="Arial"/>
              </a:rPr>
              <a:t> </a:t>
            </a:r>
            <a:endParaRPr/>
          </a:p>
        </p:txBody>
      </p:sp>
      <p:pic>
        <p:nvPicPr>
          <p:cNvPr id="1090" name="Google Shape;1090;p122"/>
          <p:cNvPicPr preferRelativeResize="0"/>
          <p:nvPr/>
        </p:nvPicPr>
        <p:blipFill rotWithShape="1">
          <a:blip r:embed="rId3">
            <a:alphaModFix/>
          </a:blip>
          <a:srcRect/>
          <a:stretch/>
        </p:blipFill>
        <p:spPr>
          <a:xfrm>
            <a:off x="5219700" y="1844675"/>
            <a:ext cx="3732213" cy="2786063"/>
          </a:xfrm>
          <a:prstGeom prst="rect">
            <a:avLst/>
          </a:prstGeom>
          <a:noFill/>
          <a:ln>
            <a:noFill/>
          </a:ln>
        </p:spPr>
      </p:pic>
      <p:sp>
        <p:nvSpPr>
          <p:cNvPr id="1091" name="Google Shape;1091;p12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a:t>
            </a:r>
            <a:endParaRPr/>
          </a:p>
        </p:txBody>
      </p:sp>
      <p:pic>
        <p:nvPicPr>
          <p:cNvPr id="1092" name="Google Shape;1092;p122"/>
          <p:cNvPicPr preferRelativeResize="0"/>
          <p:nvPr/>
        </p:nvPicPr>
        <p:blipFill rotWithShape="1">
          <a:blip r:embed="rId4">
            <a:alphaModFix/>
          </a:blip>
          <a:srcRect/>
          <a:stretch/>
        </p:blipFill>
        <p:spPr>
          <a:xfrm>
            <a:off x="7235825" y="260350"/>
            <a:ext cx="1439863" cy="495300"/>
          </a:xfrm>
          <a:prstGeom prst="rect">
            <a:avLst/>
          </a:prstGeom>
          <a:noFill/>
          <a:ln>
            <a:noFill/>
          </a:ln>
        </p:spPr>
      </p:pic>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23"/>
          <p:cNvSpPr txBox="1">
            <a:spLocks noGrp="1"/>
          </p:cNvSpPr>
          <p:nvPr>
            <p:ph type="ctrTitle"/>
          </p:nvPr>
        </p:nvSpPr>
        <p:spPr>
          <a:xfrm>
            <a:off x="3133725" y="2349500"/>
            <a:ext cx="6119812"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0" i="0" u="none">
                <a:solidFill>
                  <a:srgbClr val="FFFFFF"/>
                </a:solidFill>
                <a:latin typeface="Arial"/>
                <a:ea typeface="Arial"/>
                <a:cs typeface="Arial"/>
                <a:sym typeface="Arial"/>
              </a:rPr>
              <a:t>Vantagens do SGBD’s</a:t>
            </a:r>
            <a:endParaRPr/>
          </a:p>
        </p:txBody>
      </p:sp>
      <p:pic>
        <p:nvPicPr>
          <p:cNvPr id="1098" name="Google Shape;1098;p123"/>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099" name="Google Shape;1099;p12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28</a:t>
            </a:fld>
            <a:endParaRPr sz="1400" b="0" i="0" u="none" strike="noStrike" cap="none">
              <a:solidFill>
                <a:srgbClr val="000000"/>
              </a:solidFill>
              <a:latin typeface="Arial"/>
              <a:ea typeface="Arial"/>
              <a:cs typeface="Arial"/>
              <a:sym typeface="Arial"/>
            </a:endParaRPr>
          </a:p>
        </p:txBody>
      </p:sp>
      <p:sp>
        <p:nvSpPr>
          <p:cNvPr id="1100" name="Google Shape;1100;p123"/>
          <p:cNvSpPr txBox="1">
            <a:spLocks noGrp="1"/>
          </p:cNvSpPr>
          <p:nvPr>
            <p:ph type="ftr" idx="11"/>
          </p:nvPr>
        </p:nvSpPr>
        <p:spPr>
          <a:xfrm>
            <a:off x="3133725"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2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29</a:t>
            </a:fld>
            <a:endParaRPr sz="1400" b="0" i="0" u="none" strike="noStrike" cap="none">
              <a:solidFill>
                <a:srgbClr val="000000"/>
              </a:solidFill>
              <a:latin typeface="Arial"/>
              <a:ea typeface="Arial"/>
              <a:cs typeface="Arial"/>
              <a:sym typeface="Arial"/>
            </a:endParaRPr>
          </a:p>
        </p:txBody>
      </p:sp>
      <p:sp>
        <p:nvSpPr>
          <p:cNvPr id="1106" name="Google Shape;1106;p124"/>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07" name="Google Shape;1107;p124"/>
          <p:cNvSpPr txBox="1"/>
          <p:nvPr/>
        </p:nvSpPr>
        <p:spPr>
          <a:xfrm>
            <a:off x="241300" y="1627187"/>
            <a:ext cx="61214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1 - Eliminação de Inconsistências</a:t>
            </a: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08" name="Google Shape;1108;p124"/>
          <p:cNvSpPr txBox="1"/>
          <p:nvPr/>
        </p:nvSpPr>
        <p:spPr>
          <a:xfrm>
            <a:off x="323850" y="2133600"/>
            <a:ext cx="4103687"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Através do armazenamento da informação em um </a:t>
            </a:r>
            <a:r>
              <a:rPr lang="en-US" sz="2000" b="1" i="0" u="none" strike="noStrike" cap="none">
                <a:solidFill>
                  <a:schemeClr val="dk1"/>
                </a:solidFill>
                <a:latin typeface="Arial"/>
                <a:ea typeface="Arial"/>
                <a:cs typeface="Arial"/>
                <a:sym typeface="Arial"/>
              </a:rPr>
              <a:t>único local </a:t>
            </a:r>
            <a:r>
              <a:rPr lang="en-US" sz="2000" b="0" i="0" u="none" strike="noStrike" cap="none">
                <a:solidFill>
                  <a:schemeClr val="dk1"/>
                </a:solidFill>
                <a:latin typeface="Arial"/>
                <a:ea typeface="Arial"/>
                <a:cs typeface="Arial"/>
                <a:sym typeface="Arial"/>
              </a:rPr>
              <a:t>com acesso descentralizado e, sendo </a:t>
            </a:r>
            <a:r>
              <a:rPr lang="en-US" sz="2000" b="1" i="0" u="none" strike="noStrike" cap="none">
                <a:solidFill>
                  <a:schemeClr val="dk1"/>
                </a:solidFill>
                <a:latin typeface="Arial"/>
                <a:ea typeface="Arial"/>
                <a:cs typeface="Arial"/>
                <a:sym typeface="Arial"/>
              </a:rPr>
              <a:t>compartilhada à vários sistemas,</a:t>
            </a:r>
            <a:r>
              <a:rPr lang="en-US" sz="2000" b="0" i="0" u="none" strike="noStrike" cap="none">
                <a:solidFill>
                  <a:schemeClr val="dk1"/>
                </a:solidFill>
                <a:latin typeface="Arial"/>
                <a:ea typeface="Arial"/>
                <a:cs typeface="Arial"/>
                <a:sym typeface="Arial"/>
              </a:rPr>
              <a:t> os usuários estarão utilizando uma informação confiável.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 inconsistência ocorre quando um mesmo campo tem </a:t>
            </a:r>
            <a:r>
              <a:rPr lang="en-US" sz="2000" b="1" i="0" u="none" strike="noStrike" cap="none">
                <a:solidFill>
                  <a:schemeClr val="dk1"/>
                </a:solidFill>
                <a:latin typeface="Arial"/>
                <a:ea typeface="Arial"/>
                <a:cs typeface="Arial"/>
                <a:sym typeface="Arial"/>
              </a:rPr>
              <a:t>valores diferentes em sistemas diferentes.</a:t>
            </a:r>
            <a:r>
              <a:rPr lang="en-US" sz="2000" b="0" i="0" u="none" strike="noStrike" cap="none">
                <a:solidFill>
                  <a:schemeClr val="dk1"/>
                </a:solidFill>
                <a:latin typeface="Arial"/>
                <a:ea typeface="Arial"/>
                <a:cs typeface="Arial"/>
                <a:sym typeface="Arial"/>
              </a:rPr>
              <a:t> Exemplo, o estado civil de uma pessoa é solteiro em um sistema e casado em outro.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109" name="Google Shape;1109;p124"/>
          <p:cNvPicPr preferRelativeResize="0"/>
          <p:nvPr/>
        </p:nvPicPr>
        <p:blipFill rotWithShape="1">
          <a:blip r:embed="rId3">
            <a:alphaModFix/>
          </a:blip>
          <a:srcRect/>
          <a:stretch/>
        </p:blipFill>
        <p:spPr>
          <a:xfrm>
            <a:off x="4787900" y="2420937"/>
            <a:ext cx="4032250" cy="2563812"/>
          </a:xfrm>
          <a:prstGeom prst="rect">
            <a:avLst/>
          </a:prstGeom>
          <a:noFill/>
          <a:ln>
            <a:noFill/>
          </a:ln>
        </p:spPr>
      </p:pic>
      <p:pic>
        <p:nvPicPr>
          <p:cNvPr id="1110" name="Google Shape;1110;p124"/>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111" name="Google Shape;1111;p124"/>
          <p:cNvSpPr txBox="1">
            <a:spLocks noGrp="1"/>
          </p:cNvSpPr>
          <p:nvPr>
            <p:ph type="ftr" idx="11"/>
          </p:nvPr>
        </p:nvSpPr>
        <p:spPr>
          <a:xfrm>
            <a:off x="2804356" y="64008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97"/>
          <p:cNvSpPr txBox="1">
            <a:spLocks noGrp="1"/>
          </p:cNvSpPr>
          <p:nvPr>
            <p:ph type="title"/>
          </p:nvPr>
        </p:nvSpPr>
        <p:spPr>
          <a:xfrm>
            <a:off x="468312" y="58737"/>
            <a:ext cx="1870075"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Agenda</a:t>
            </a:r>
            <a:endParaRPr/>
          </a:p>
        </p:txBody>
      </p:sp>
      <p:sp>
        <p:nvSpPr>
          <p:cNvPr id="795" name="Google Shape;795;p97"/>
          <p:cNvSpPr txBox="1">
            <a:spLocks noGrp="1"/>
          </p:cNvSpPr>
          <p:nvPr>
            <p:ph type="body" idx="1"/>
          </p:nvPr>
        </p:nvSpPr>
        <p:spPr>
          <a:xfrm>
            <a:off x="1865312" y="1586923"/>
            <a:ext cx="5616575" cy="2590800"/>
          </a:xfrm>
          <a:prstGeom prst="rect">
            <a:avLst/>
          </a:prstGeom>
          <a:noFill/>
          <a:ln>
            <a:noFill/>
          </a:ln>
        </p:spPr>
        <p:txBody>
          <a:bodyPr spcFirstLastPara="1" wrap="square" lIns="91425" tIns="45700" rIns="91425" bIns="45700" anchor="t" anchorCtr="0">
            <a:noAutofit/>
          </a:bodyPr>
          <a:lstStyle/>
          <a:p>
            <a:pPr marL="342900" lvl="0" indent="-342900" algn="l" rtl="0">
              <a:lnSpc>
                <a:spcPct val="107000"/>
              </a:lnSpc>
              <a:spcBef>
                <a:spcPts val="360"/>
              </a:spcBef>
              <a:spcAft>
                <a:spcPts val="0"/>
              </a:spcAft>
              <a:buSzPts val="1350"/>
              <a:buFont typeface="Noto Sans Symbols"/>
              <a:buChar char="■"/>
            </a:pPr>
            <a:r>
              <a:rPr lang="en-US" sz="1800" b="1">
                <a:latin typeface="Calibri"/>
                <a:ea typeface="Calibri"/>
                <a:cs typeface="Calibri"/>
                <a:sym typeface="Calibri"/>
              </a:rPr>
              <a:t>Revisão </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Questionário - Kahoot</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SGBD - Sistema Gerenciador de Banco de Dados</a:t>
            </a:r>
            <a:endParaRPr sz="1800" b="1">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Regras </a:t>
            </a:r>
            <a:endParaRPr sz="1800" b="1">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Vantagens do SGBD’s</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Representação Física do SGBD</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SQL -  Structured Query Language</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Três categorias do SQL </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Exercício prático</a:t>
            </a:r>
            <a:endParaRPr sz="1800">
              <a:latin typeface="Calibri"/>
              <a:ea typeface="Calibri"/>
              <a:cs typeface="Calibri"/>
              <a:sym typeface="Calibri"/>
            </a:endParaRPr>
          </a:p>
          <a:p>
            <a:pPr marL="342900" lvl="0" indent="-257175" algn="l" rtl="0">
              <a:spcBef>
                <a:spcPts val="1160"/>
              </a:spcBef>
              <a:spcAft>
                <a:spcPts val="0"/>
              </a:spcAft>
              <a:buSzPts val="1350"/>
              <a:buNone/>
            </a:pPr>
            <a:endParaRPr sz="1800" b="0" i="0" u="none">
              <a:solidFill>
                <a:schemeClr val="dk1"/>
              </a:solidFill>
              <a:latin typeface="Arial"/>
              <a:ea typeface="Arial"/>
              <a:cs typeface="Arial"/>
              <a:sym typeface="Arial"/>
            </a:endParaRPr>
          </a:p>
        </p:txBody>
      </p:sp>
      <p:sp>
        <p:nvSpPr>
          <p:cNvPr id="796" name="Google Shape;796;p9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3</a:t>
            </a:fld>
            <a:endParaRPr sz="1400" b="0" i="0" u="none" strike="noStrike" cap="none">
              <a:solidFill>
                <a:srgbClr val="000000"/>
              </a:solidFill>
              <a:latin typeface="Arial"/>
              <a:ea typeface="Arial"/>
              <a:cs typeface="Arial"/>
              <a:sym typeface="Arial"/>
            </a:endParaRPr>
          </a:p>
        </p:txBody>
      </p:sp>
      <p:pic>
        <p:nvPicPr>
          <p:cNvPr id="797" name="Google Shape;797;p9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798" name="Google Shape;798;p97"/>
          <p:cNvSpPr txBox="1">
            <a:spLocks noGrp="1"/>
          </p:cNvSpPr>
          <p:nvPr>
            <p:ph type="ftr" idx="11"/>
          </p:nvPr>
        </p:nvSpPr>
        <p:spPr>
          <a:xfrm>
            <a:off x="999978" y="564349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03 – SGBD - SQL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12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30</a:t>
            </a:fld>
            <a:endParaRPr sz="1400" b="0" i="0" u="none" strike="noStrike" cap="none">
              <a:solidFill>
                <a:srgbClr val="000000"/>
              </a:solidFill>
              <a:latin typeface="Arial"/>
              <a:ea typeface="Arial"/>
              <a:cs typeface="Arial"/>
              <a:sym typeface="Arial"/>
            </a:endParaRPr>
          </a:p>
        </p:txBody>
      </p:sp>
      <p:sp>
        <p:nvSpPr>
          <p:cNvPr id="1117" name="Google Shape;1117;p125"/>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18" name="Google Shape;1118;p125"/>
          <p:cNvSpPr txBox="1"/>
          <p:nvPr/>
        </p:nvSpPr>
        <p:spPr>
          <a:xfrm>
            <a:off x="250825" y="1989137"/>
            <a:ext cx="61214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2 - Compartilhamento dos Dados</a:t>
            </a:r>
            <a:endParaRPr sz="1400" b="0" i="0" u="none" strike="noStrike" cap="none">
              <a:solidFill>
                <a:srgbClr val="000000"/>
              </a:solidFill>
              <a:latin typeface="Arial"/>
              <a:ea typeface="Arial"/>
              <a:cs typeface="Arial"/>
              <a:sym typeface="Arial"/>
            </a:endParaRPr>
          </a:p>
        </p:txBody>
      </p:sp>
      <p:sp>
        <p:nvSpPr>
          <p:cNvPr id="1119" name="Google Shape;1119;p125"/>
          <p:cNvSpPr txBox="1"/>
          <p:nvPr/>
        </p:nvSpPr>
        <p:spPr>
          <a:xfrm>
            <a:off x="250825" y="2917825"/>
            <a:ext cx="3673475"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Permite a </a:t>
            </a:r>
            <a:r>
              <a:rPr lang="en-US" sz="2000" b="1" i="0" u="none" strike="noStrike" cap="none">
                <a:solidFill>
                  <a:schemeClr val="dk1"/>
                </a:solidFill>
                <a:latin typeface="Arial"/>
                <a:ea typeface="Arial"/>
                <a:cs typeface="Arial"/>
                <a:sym typeface="Arial"/>
              </a:rPr>
              <a:t>utilização simultânea e segura de um dado,</a:t>
            </a:r>
            <a:r>
              <a:rPr lang="en-US" sz="2000" b="0" i="0" u="none" strike="noStrike" cap="none">
                <a:solidFill>
                  <a:schemeClr val="dk1"/>
                </a:solidFill>
                <a:latin typeface="Arial"/>
                <a:ea typeface="Arial"/>
                <a:cs typeface="Arial"/>
                <a:sym typeface="Arial"/>
              </a:rPr>
              <a:t> por mais de uma aplicação ou usuário, independente da operação que esteja sendo realizada.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120" name="Google Shape;1120;p125"/>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121" name="Google Shape;1121;p125"/>
          <p:cNvPicPr preferRelativeResize="0"/>
          <p:nvPr/>
        </p:nvPicPr>
        <p:blipFill rotWithShape="1">
          <a:blip r:embed="rId4">
            <a:alphaModFix/>
          </a:blip>
          <a:srcRect/>
          <a:stretch/>
        </p:blipFill>
        <p:spPr>
          <a:xfrm>
            <a:off x="4111625" y="2662237"/>
            <a:ext cx="5010150" cy="2406650"/>
          </a:xfrm>
          <a:prstGeom prst="rect">
            <a:avLst/>
          </a:prstGeom>
          <a:noFill/>
          <a:ln>
            <a:noFill/>
          </a:ln>
        </p:spPr>
      </p:pic>
      <p:sp>
        <p:nvSpPr>
          <p:cNvPr id="1122" name="Google Shape;1122;p125"/>
          <p:cNvSpPr txBox="1">
            <a:spLocks noGrp="1"/>
          </p:cNvSpPr>
          <p:nvPr>
            <p:ph type="ftr" idx="11"/>
          </p:nvPr>
        </p:nvSpPr>
        <p:spPr>
          <a:xfrm>
            <a:off x="3476625" y="60198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2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31</a:t>
            </a:fld>
            <a:endParaRPr sz="1400" b="0" i="0" u="none" strike="noStrike" cap="none">
              <a:solidFill>
                <a:srgbClr val="000000"/>
              </a:solidFill>
              <a:latin typeface="Arial"/>
              <a:ea typeface="Arial"/>
              <a:cs typeface="Arial"/>
              <a:sym typeface="Arial"/>
            </a:endParaRPr>
          </a:p>
        </p:txBody>
      </p:sp>
      <p:sp>
        <p:nvSpPr>
          <p:cNvPr id="1128" name="Google Shape;1128;p126"/>
          <p:cNvSpPr txBox="1"/>
          <p:nvPr/>
        </p:nvSpPr>
        <p:spPr>
          <a:xfrm>
            <a:off x="0" y="1071562"/>
            <a:ext cx="8893175"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 Banco de Dados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Consequência compartilhamento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chemeClr val="dk1"/>
              </a:solidFill>
              <a:latin typeface="Arial"/>
              <a:ea typeface="Arial"/>
              <a:cs typeface="Arial"/>
              <a:sym typeface="Arial"/>
            </a:endParaRPr>
          </a:p>
        </p:txBody>
      </p:sp>
      <p:pic>
        <p:nvPicPr>
          <p:cNvPr id="1129" name="Google Shape;1129;p126"/>
          <p:cNvPicPr preferRelativeResize="0"/>
          <p:nvPr/>
        </p:nvPicPr>
        <p:blipFill rotWithShape="1">
          <a:blip r:embed="rId3">
            <a:alphaModFix/>
          </a:blip>
          <a:srcRect/>
          <a:stretch/>
        </p:blipFill>
        <p:spPr>
          <a:xfrm>
            <a:off x="755650" y="1916112"/>
            <a:ext cx="6326187" cy="2305050"/>
          </a:xfrm>
          <a:prstGeom prst="rect">
            <a:avLst/>
          </a:prstGeom>
          <a:noFill/>
          <a:ln>
            <a:noFill/>
          </a:ln>
        </p:spPr>
      </p:pic>
      <p:pic>
        <p:nvPicPr>
          <p:cNvPr id="1130" name="Google Shape;1130;p126"/>
          <p:cNvPicPr preferRelativeResize="0"/>
          <p:nvPr/>
        </p:nvPicPr>
        <p:blipFill rotWithShape="1">
          <a:blip r:embed="rId4">
            <a:alphaModFix/>
          </a:blip>
          <a:srcRect/>
          <a:stretch/>
        </p:blipFill>
        <p:spPr>
          <a:xfrm>
            <a:off x="4500562" y="3948112"/>
            <a:ext cx="3384550" cy="2509837"/>
          </a:xfrm>
          <a:prstGeom prst="rect">
            <a:avLst/>
          </a:prstGeom>
          <a:noFill/>
          <a:ln>
            <a:noFill/>
          </a:ln>
        </p:spPr>
      </p:pic>
      <p:pic>
        <p:nvPicPr>
          <p:cNvPr id="1131" name="Google Shape;1131;p126"/>
          <p:cNvPicPr preferRelativeResize="0"/>
          <p:nvPr/>
        </p:nvPicPr>
        <p:blipFill rotWithShape="1">
          <a:blip r:embed="rId5">
            <a:alphaModFix/>
          </a:blip>
          <a:srcRect/>
          <a:stretch/>
        </p:blipFill>
        <p:spPr>
          <a:xfrm>
            <a:off x="7481887" y="508000"/>
            <a:ext cx="1439862" cy="495300"/>
          </a:xfrm>
          <a:prstGeom prst="rect">
            <a:avLst/>
          </a:prstGeom>
          <a:noFill/>
          <a:ln>
            <a:noFill/>
          </a:ln>
        </p:spPr>
      </p:pic>
      <p:sp>
        <p:nvSpPr>
          <p:cNvPr id="1132" name="Google Shape;1132;p126"/>
          <p:cNvSpPr txBox="1">
            <a:spLocks noGrp="1"/>
          </p:cNvSpPr>
          <p:nvPr>
            <p:ph type="ftr" idx="11"/>
          </p:nvPr>
        </p:nvSpPr>
        <p:spPr>
          <a:xfrm>
            <a:off x="755650" y="6022145"/>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2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32</a:t>
            </a:fld>
            <a:endParaRPr sz="1400" b="0" i="0" u="none" strike="noStrike" cap="none">
              <a:solidFill>
                <a:srgbClr val="000000"/>
              </a:solidFill>
              <a:latin typeface="Arial"/>
              <a:ea typeface="Arial"/>
              <a:cs typeface="Arial"/>
              <a:sym typeface="Arial"/>
            </a:endParaRPr>
          </a:p>
        </p:txBody>
      </p:sp>
      <p:sp>
        <p:nvSpPr>
          <p:cNvPr id="1138" name="Google Shape;1138;p127"/>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39" name="Google Shape;1139;p127"/>
          <p:cNvSpPr txBox="1"/>
          <p:nvPr/>
        </p:nvSpPr>
        <p:spPr>
          <a:xfrm>
            <a:off x="250825" y="1989137"/>
            <a:ext cx="61214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3 - Restrições de Segurança</a:t>
            </a:r>
            <a:endParaRPr sz="1400" b="0" i="0" u="none" strike="noStrike" cap="none">
              <a:solidFill>
                <a:srgbClr val="000000"/>
              </a:solidFill>
              <a:latin typeface="Arial"/>
              <a:ea typeface="Arial"/>
              <a:cs typeface="Arial"/>
              <a:sym typeface="Arial"/>
            </a:endParaRPr>
          </a:p>
        </p:txBody>
      </p:sp>
      <p:sp>
        <p:nvSpPr>
          <p:cNvPr id="1140" name="Google Shape;1140;p127"/>
          <p:cNvSpPr txBox="1"/>
          <p:nvPr/>
        </p:nvSpPr>
        <p:spPr>
          <a:xfrm>
            <a:off x="250825" y="2708275"/>
            <a:ext cx="3960812"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Define para cada usuário o nível de acesso a ele concedido (</a:t>
            </a:r>
            <a:r>
              <a:rPr lang="en-US" sz="2000" b="1" i="0" u="none" strike="noStrike" cap="none">
                <a:solidFill>
                  <a:schemeClr val="dk1"/>
                </a:solidFill>
                <a:latin typeface="Arial"/>
                <a:ea typeface="Arial"/>
                <a:cs typeface="Arial"/>
                <a:sym typeface="Arial"/>
              </a:rPr>
              <a:t>leitura, leitura e gravação ou sem acesso</a:t>
            </a:r>
            <a:r>
              <a:rPr lang="en-US" sz="2000" b="0" i="0" u="none" strike="noStrike" cap="none">
                <a:solidFill>
                  <a:schemeClr val="dk1"/>
                </a:solidFill>
                <a:latin typeface="Arial"/>
                <a:ea typeface="Arial"/>
                <a:cs typeface="Arial"/>
                <a:sym typeface="Arial"/>
              </a:rPr>
              <a:t>) ao arquivo e/ou campo.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Este recurso </a:t>
            </a:r>
            <a:r>
              <a:rPr lang="en-US" sz="2000" b="1" i="0" u="none" strike="noStrike" cap="none">
                <a:solidFill>
                  <a:schemeClr val="dk1"/>
                </a:solidFill>
                <a:latin typeface="Arial"/>
                <a:ea typeface="Arial"/>
                <a:cs typeface="Arial"/>
                <a:sym typeface="Arial"/>
              </a:rPr>
              <a:t>impede</a:t>
            </a:r>
            <a:r>
              <a:rPr lang="en-US" sz="2000" b="0" i="0" u="none" strike="noStrike" cap="none">
                <a:solidFill>
                  <a:schemeClr val="dk1"/>
                </a:solidFill>
                <a:latin typeface="Arial"/>
                <a:ea typeface="Arial"/>
                <a:cs typeface="Arial"/>
                <a:sym typeface="Arial"/>
              </a:rPr>
              <a:t> que pessoas </a:t>
            </a:r>
            <a:r>
              <a:rPr lang="en-US" sz="2000" b="1" i="0" u="none" strike="noStrike" cap="none">
                <a:solidFill>
                  <a:schemeClr val="dk1"/>
                </a:solidFill>
                <a:latin typeface="Arial"/>
                <a:ea typeface="Arial"/>
                <a:cs typeface="Arial"/>
                <a:sym typeface="Arial"/>
              </a:rPr>
              <a:t>não autorizadas </a:t>
            </a:r>
            <a:r>
              <a:rPr lang="en-US" sz="2000" b="0" i="0" u="none" strike="noStrike" cap="none">
                <a:solidFill>
                  <a:schemeClr val="dk1"/>
                </a:solidFill>
                <a:latin typeface="Arial"/>
                <a:ea typeface="Arial"/>
                <a:cs typeface="Arial"/>
                <a:sym typeface="Arial"/>
              </a:rPr>
              <a:t>utilizem ou atualizem um determinado arquivo ou campo.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141" name="Google Shape;1141;p127"/>
          <p:cNvPicPr preferRelativeResize="0"/>
          <p:nvPr/>
        </p:nvPicPr>
        <p:blipFill rotWithShape="1">
          <a:blip r:embed="rId3">
            <a:alphaModFix/>
          </a:blip>
          <a:srcRect/>
          <a:stretch/>
        </p:blipFill>
        <p:spPr>
          <a:xfrm>
            <a:off x="4572000" y="2205037"/>
            <a:ext cx="4379912" cy="2541587"/>
          </a:xfrm>
          <a:prstGeom prst="rect">
            <a:avLst/>
          </a:prstGeom>
          <a:noFill/>
          <a:ln>
            <a:noFill/>
          </a:ln>
        </p:spPr>
      </p:pic>
      <p:pic>
        <p:nvPicPr>
          <p:cNvPr id="1142" name="Google Shape;1142;p127"/>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143" name="Google Shape;1143;p127"/>
          <p:cNvSpPr txBox="1">
            <a:spLocks noGrp="1"/>
          </p:cNvSpPr>
          <p:nvPr>
            <p:ph type="ftr" idx="11"/>
          </p:nvPr>
        </p:nvSpPr>
        <p:spPr>
          <a:xfrm>
            <a:off x="1316037" y="605028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2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33</a:t>
            </a:fld>
            <a:endParaRPr sz="1400" b="0" i="0" u="none" strike="noStrike" cap="none">
              <a:solidFill>
                <a:srgbClr val="000000"/>
              </a:solidFill>
              <a:latin typeface="Arial"/>
              <a:ea typeface="Arial"/>
              <a:cs typeface="Arial"/>
              <a:sym typeface="Arial"/>
            </a:endParaRPr>
          </a:p>
        </p:txBody>
      </p:sp>
      <p:sp>
        <p:nvSpPr>
          <p:cNvPr id="1149" name="Google Shape;1149;p128"/>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50" name="Google Shape;1150;p128"/>
          <p:cNvSpPr txBox="1"/>
          <p:nvPr/>
        </p:nvSpPr>
        <p:spPr>
          <a:xfrm>
            <a:off x="250825" y="1989137"/>
            <a:ext cx="61214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4 - Padronização dos Dados</a:t>
            </a:r>
            <a:r>
              <a:rPr lang="en-US" sz="20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1151" name="Google Shape;1151;p128"/>
          <p:cNvSpPr txBox="1"/>
          <p:nvPr/>
        </p:nvSpPr>
        <p:spPr>
          <a:xfrm>
            <a:off x="250825" y="2708275"/>
            <a:ext cx="3744912"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Permite que os campos armazenados na base de dados sejam </a:t>
            </a:r>
            <a:r>
              <a:rPr lang="en-US" sz="2000" b="1" i="0" u="none" strike="noStrike" cap="none">
                <a:solidFill>
                  <a:schemeClr val="dk1"/>
                </a:solidFill>
                <a:latin typeface="Arial"/>
                <a:ea typeface="Arial"/>
                <a:cs typeface="Arial"/>
                <a:sym typeface="Arial"/>
              </a:rPr>
              <a:t>padronizados</a:t>
            </a:r>
            <a:r>
              <a:rPr lang="en-US" sz="2000" b="0" i="0" u="none" strike="noStrike" cap="none">
                <a:solidFill>
                  <a:schemeClr val="dk1"/>
                </a:solidFill>
                <a:latin typeface="Arial"/>
                <a:ea typeface="Arial"/>
                <a:cs typeface="Arial"/>
                <a:sym typeface="Arial"/>
              </a:rPr>
              <a:t> segundo um determinado formato de armazenamento.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Ex. Para o campo "</a:t>
            </a:r>
            <a:r>
              <a:rPr lang="en-US" sz="2000" b="1" i="0" u="none" strike="noStrike" cap="none">
                <a:solidFill>
                  <a:schemeClr val="dk1"/>
                </a:solidFill>
                <a:latin typeface="Arial"/>
                <a:ea typeface="Arial"/>
                <a:cs typeface="Arial"/>
                <a:sym typeface="Arial"/>
              </a:rPr>
              <a:t>Sexo</a:t>
            </a:r>
            <a:r>
              <a:rPr lang="en-US" sz="2000" b="0" i="0" u="none" strike="noStrike" cap="none">
                <a:solidFill>
                  <a:schemeClr val="dk1"/>
                </a:solidFill>
                <a:latin typeface="Arial"/>
                <a:ea typeface="Arial"/>
                <a:cs typeface="Arial"/>
                <a:sym typeface="Arial"/>
              </a:rPr>
              <a:t>" somente será permitido armazenamento dos conteúdos "</a:t>
            </a:r>
            <a:r>
              <a:rPr lang="en-US" sz="2000" b="1" i="0" u="none" strike="noStrike" cap="none">
                <a:solidFill>
                  <a:schemeClr val="dk1"/>
                </a:solidFill>
                <a:latin typeface="Arial"/>
                <a:ea typeface="Arial"/>
                <a:cs typeface="Arial"/>
                <a:sym typeface="Arial"/>
              </a:rPr>
              <a:t>M</a:t>
            </a:r>
            <a:r>
              <a:rPr lang="en-US" sz="2000" b="0" i="0" u="none" strike="noStrike" cap="none">
                <a:solidFill>
                  <a:schemeClr val="dk1"/>
                </a:solidFill>
                <a:latin typeface="Arial"/>
                <a:ea typeface="Arial"/>
                <a:cs typeface="Arial"/>
                <a:sym typeface="Arial"/>
              </a:rPr>
              <a:t>" ou "</a:t>
            </a:r>
            <a:r>
              <a:rPr lang="en-US" sz="2000" b="1" i="0" u="none" strike="noStrike" cap="none">
                <a:solidFill>
                  <a:schemeClr val="dk1"/>
                </a:solidFill>
                <a:latin typeface="Arial"/>
                <a:ea typeface="Arial"/>
                <a:cs typeface="Arial"/>
                <a:sym typeface="Arial"/>
              </a:rPr>
              <a:t>F</a:t>
            </a:r>
            <a:r>
              <a:rPr lang="en-US" sz="2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152" name="Google Shape;1152;p128"/>
          <p:cNvPicPr preferRelativeResize="0"/>
          <p:nvPr/>
        </p:nvPicPr>
        <p:blipFill rotWithShape="1">
          <a:blip r:embed="rId3">
            <a:alphaModFix/>
          </a:blip>
          <a:srcRect/>
          <a:stretch/>
        </p:blipFill>
        <p:spPr>
          <a:xfrm>
            <a:off x="4051300" y="1579562"/>
            <a:ext cx="4953000" cy="1266825"/>
          </a:xfrm>
          <a:prstGeom prst="rect">
            <a:avLst/>
          </a:prstGeom>
          <a:noFill/>
          <a:ln>
            <a:noFill/>
          </a:ln>
        </p:spPr>
      </p:pic>
      <p:pic>
        <p:nvPicPr>
          <p:cNvPr id="1153" name="Google Shape;1153;p128"/>
          <p:cNvPicPr preferRelativeResize="0"/>
          <p:nvPr/>
        </p:nvPicPr>
        <p:blipFill rotWithShape="1">
          <a:blip r:embed="rId4">
            <a:alphaModFix/>
          </a:blip>
          <a:srcRect/>
          <a:stretch/>
        </p:blipFill>
        <p:spPr>
          <a:xfrm>
            <a:off x="7481887" y="508000"/>
            <a:ext cx="1439862" cy="495300"/>
          </a:xfrm>
          <a:prstGeom prst="rect">
            <a:avLst/>
          </a:prstGeom>
          <a:noFill/>
          <a:ln>
            <a:noFill/>
          </a:ln>
        </p:spPr>
      </p:pic>
      <p:pic>
        <p:nvPicPr>
          <p:cNvPr id="1154" name="Google Shape;1154;p128"/>
          <p:cNvPicPr preferRelativeResize="0"/>
          <p:nvPr/>
        </p:nvPicPr>
        <p:blipFill rotWithShape="1">
          <a:blip r:embed="rId5">
            <a:alphaModFix/>
          </a:blip>
          <a:srcRect/>
          <a:stretch/>
        </p:blipFill>
        <p:spPr>
          <a:xfrm>
            <a:off x="4051300" y="3067050"/>
            <a:ext cx="4999037" cy="2882900"/>
          </a:xfrm>
          <a:prstGeom prst="rect">
            <a:avLst/>
          </a:prstGeom>
          <a:noFill/>
          <a:ln>
            <a:noFill/>
          </a:ln>
        </p:spPr>
      </p:pic>
      <p:sp>
        <p:nvSpPr>
          <p:cNvPr id="1155" name="Google Shape;1155;p128"/>
          <p:cNvSpPr txBox="1">
            <a:spLocks noGrp="1"/>
          </p:cNvSpPr>
          <p:nvPr>
            <p:ph type="ftr" idx="11"/>
          </p:nvPr>
        </p:nvSpPr>
        <p:spPr>
          <a:xfrm>
            <a:off x="4376224" y="6022145"/>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2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34</a:t>
            </a:fld>
            <a:endParaRPr sz="1400" b="0" i="0" u="none" strike="noStrike" cap="none">
              <a:solidFill>
                <a:srgbClr val="000000"/>
              </a:solidFill>
              <a:latin typeface="Arial"/>
              <a:ea typeface="Arial"/>
              <a:cs typeface="Arial"/>
              <a:sym typeface="Arial"/>
            </a:endParaRPr>
          </a:p>
        </p:txBody>
      </p:sp>
      <p:sp>
        <p:nvSpPr>
          <p:cNvPr id="1161" name="Google Shape;1161;p129"/>
          <p:cNvSpPr txBox="1">
            <a:spLocks noGrp="1"/>
          </p:cNvSpPr>
          <p:nvPr>
            <p:ph type="ctrTitle" idx="4294967295"/>
          </p:nvPr>
        </p:nvSpPr>
        <p:spPr>
          <a:xfrm>
            <a:off x="30162" y="755650"/>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62" name="Google Shape;1162;p129"/>
          <p:cNvSpPr txBox="1"/>
          <p:nvPr/>
        </p:nvSpPr>
        <p:spPr>
          <a:xfrm>
            <a:off x="250825" y="1195387"/>
            <a:ext cx="61214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5 - Independência dos Dados</a:t>
            </a:r>
            <a:endParaRPr sz="1400" b="0" i="0" u="none" strike="noStrike" cap="none">
              <a:solidFill>
                <a:srgbClr val="000000"/>
              </a:solidFill>
              <a:latin typeface="Arial"/>
              <a:ea typeface="Arial"/>
              <a:cs typeface="Arial"/>
              <a:sym typeface="Arial"/>
            </a:endParaRPr>
          </a:p>
        </p:txBody>
      </p:sp>
      <p:pic>
        <p:nvPicPr>
          <p:cNvPr id="1163" name="Google Shape;1163;p129"/>
          <p:cNvPicPr preferRelativeResize="0"/>
          <p:nvPr/>
        </p:nvPicPr>
        <p:blipFill rotWithShape="1">
          <a:blip r:embed="rId3">
            <a:alphaModFix/>
          </a:blip>
          <a:srcRect/>
          <a:stretch/>
        </p:blipFill>
        <p:spPr>
          <a:xfrm>
            <a:off x="7402512" y="1395412"/>
            <a:ext cx="1401762" cy="1241425"/>
          </a:xfrm>
          <a:prstGeom prst="rect">
            <a:avLst/>
          </a:prstGeom>
          <a:noFill/>
          <a:ln>
            <a:noFill/>
          </a:ln>
        </p:spPr>
      </p:pic>
      <p:pic>
        <p:nvPicPr>
          <p:cNvPr id="1164" name="Google Shape;1164;p129"/>
          <p:cNvPicPr preferRelativeResize="0"/>
          <p:nvPr/>
        </p:nvPicPr>
        <p:blipFill rotWithShape="1">
          <a:blip r:embed="rId4">
            <a:alphaModFix/>
          </a:blip>
          <a:srcRect/>
          <a:stretch/>
        </p:blipFill>
        <p:spPr>
          <a:xfrm>
            <a:off x="7481887" y="508000"/>
            <a:ext cx="1439862" cy="495300"/>
          </a:xfrm>
          <a:prstGeom prst="rect">
            <a:avLst/>
          </a:prstGeom>
          <a:noFill/>
          <a:ln>
            <a:noFill/>
          </a:ln>
        </p:spPr>
      </p:pic>
      <p:sp>
        <p:nvSpPr>
          <p:cNvPr id="1165" name="Google Shape;1165;p129"/>
          <p:cNvSpPr txBox="1"/>
          <p:nvPr/>
        </p:nvSpPr>
        <p:spPr>
          <a:xfrm>
            <a:off x="258762" y="1844675"/>
            <a:ext cx="7345362" cy="4278312"/>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Existem 2 tipos de Independência</a:t>
            </a:r>
            <a:endParaRPr sz="1400" b="0" i="0" u="none" strike="noStrike" cap="none">
              <a:solidFill>
                <a:srgbClr val="000000"/>
              </a:solidFill>
              <a:latin typeface="Arial"/>
              <a:ea typeface="Arial"/>
              <a:cs typeface="Arial"/>
              <a:sym typeface="Arial"/>
            </a:endParaRPr>
          </a:p>
          <a:p>
            <a:pPr marL="342900" marR="0" lvl="0" indent="-190500" algn="just" rtl="0">
              <a:lnSpc>
                <a:spcPct val="100000"/>
              </a:lnSpc>
              <a:spcBef>
                <a:spcPts val="0"/>
              </a:spcBef>
              <a:spcAft>
                <a:spcPts val="0"/>
              </a:spcAft>
              <a:buClr>
                <a:schemeClr val="dk1"/>
              </a:buClr>
              <a:buSzPts val="2400"/>
              <a:buFont typeface="Noto Sans Symbols"/>
              <a:buNone/>
            </a:pPr>
            <a:endParaRPr sz="2400" b="1" i="0" u="none" strike="noStrike" cap="none">
              <a:solidFill>
                <a:schemeClr val="dk1"/>
              </a:solidFill>
              <a:latin typeface="Calibri"/>
              <a:ea typeface="Calibri"/>
              <a:cs typeface="Calibri"/>
              <a:sym typeface="Calibri"/>
            </a:endParaRPr>
          </a:p>
          <a:p>
            <a:pPr marL="342900" marR="0" lvl="0" indent="-342900" algn="just"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Independência física de dados: </a:t>
            </a:r>
            <a:r>
              <a:rPr lang="en-US" sz="2400" b="0" i="0" u="none" strike="noStrike" cap="none">
                <a:solidFill>
                  <a:schemeClr val="dk1"/>
                </a:solidFill>
                <a:latin typeface="Calibri"/>
                <a:ea typeface="Calibri"/>
                <a:cs typeface="Calibri"/>
                <a:sym typeface="Calibri"/>
              </a:rPr>
              <a:t>Habilidade de modificar o </a:t>
            </a:r>
            <a:r>
              <a:rPr lang="en-US" sz="2400" b="1" i="0" u="none" strike="noStrike" cap="none">
                <a:solidFill>
                  <a:schemeClr val="dk1"/>
                </a:solidFill>
                <a:latin typeface="Calibri"/>
                <a:ea typeface="Calibri"/>
                <a:cs typeface="Calibri"/>
                <a:sym typeface="Calibri"/>
              </a:rPr>
              <a:t>esquema físico </a:t>
            </a:r>
            <a:r>
              <a:rPr lang="en-US" sz="2400" b="0" i="0" u="none" strike="noStrike" cap="none">
                <a:solidFill>
                  <a:schemeClr val="dk1"/>
                </a:solidFill>
                <a:latin typeface="Calibri"/>
                <a:ea typeface="Calibri"/>
                <a:cs typeface="Calibri"/>
                <a:sym typeface="Calibri"/>
              </a:rPr>
              <a:t>sem a necessidade de reescrever os programas aplicativos</a:t>
            </a:r>
            <a:endParaRPr sz="1400" b="0" i="0" u="none" strike="noStrike" cap="none">
              <a:solidFill>
                <a:srgbClr val="000000"/>
              </a:solidFill>
              <a:latin typeface="Arial"/>
              <a:ea typeface="Arial"/>
              <a:cs typeface="Arial"/>
              <a:sym typeface="Arial"/>
            </a:endParaRPr>
          </a:p>
          <a:p>
            <a:pPr marL="1485900" marR="0" lvl="2"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Estas modificações são necessárias para melhorar o desempenho</a:t>
            </a:r>
            <a:endParaRPr sz="1400" b="0" i="0" u="none" strike="noStrike" cap="none">
              <a:solidFill>
                <a:srgbClr val="000000"/>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400"/>
              <a:buFont typeface="Noto Sans Symbols"/>
              <a:buChar char="⮚"/>
            </a:pPr>
            <a:r>
              <a:rPr lang="en-US" sz="2400" b="1" i="0" u="none" strike="noStrike" cap="none">
                <a:solidFill>
                  <a:schemeClr val="dk1"/>
                </a:solidFill>
                <a:latin typeface="Calibri"/>
                <a:ea typeface="Calibri"/>
                <a:cs typeface="Calibri"/>
                <a:sym typeface="Calibri"/>
              </a:rPr>
              <a:t>Independência lógica de dados: </a:t>
            </a:r>
            <a:r>
              <a:rPr lang="en-US" sz="2400" b="0" i="0" u="none" strike="noStrike" cap="none">
                <a:solidFill>
                  <a:schemeClr val="dk1"/>
                </a:solidFill>
                <a:latin typeface="Calibri"/>
                <a:ea typeface="Calibri"/>
                <a:cs typeface="Calibri"/>
                <a:sym typeface="Calibri"/>
              </a:rPr>
              <a:t>Habilidade de modificar o esquema conceitual sem a necessidade de reescrever os programas aplicativos</a:t>
            </a:r>
            <a:endParaRPr sz="1400" b="0" i="0" u="none" strike="noStrike" cap="none">
              <a:solidFill>
                <a:srgbClr val="000000"/>
              </a:solidFill>
              <a:latin typeface="Arial"/>
              <a:ea typeface="Arial"/>
              <a:cs typeface="Arial"/>
              <a:sym typeface="Arial"/>
            </a:endParaRPr>
          </a:p>
          <a:p>
            <a:pPr marL="1485900" marR="0" lvl="2"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Calibri"/>
                <a:ea typeface="Calibri"/>
                <a:cs typeface="Calibri"/>
                <a:sym typeface="Calibri"/>
              </a:rPr>
              <a:t>Estas modificações são necessárias quando a estrutura lógica é alterada. EX: Adição de um novo atributo</a:t>
            </a:r>
            <a:endParaRPr sz="1400" b="0" i="0" u="none" strike="noStrike" cap="none">
              <a:solidFill>
                <a:srgbClr val="000000"/>
              </a:solidFill>
              <a:latin typeface="Arial"/>
              <a:ea typeface="Arial"/>
              <a:cs typeface="Arial"/>
              <a:sym typeface="Arial"/>
            </a:endParaRPr>
          </a:p>
        </p:txBody>
      </p:sp>
      <p:sp>
        <p:nvSpPr>
          <p:cNvPr id="1166" name="Google Shape;1166;p129"/>
          <p:cNvSpPr txBox="1">
            <a:spLocks noGrp="1"/>
          </p:cNvSpPr>
          <p:nvPr>
            <p:ph type="ftr" idx="11"/>
          </p:nvPr>
        </p:nvSpPr>
        <p:spPr>
          <a:xfrm>
            <a:off x="4094871" y="60198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3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35</a:t>
            </a:fld>
            <a:endParaRPr sz="1400" b="0" i="0" u="none" strike="noStrike" cap="none">
              <a:solidFill>
                <a:srgbClr val="000000"/>
              </a:solidFill>
              <a:latin typeface="Arial"/>
              <a:ea typeface="Arial"/>
              <a:cs typeface="Arial"/>
              <a:sym typeface="Arial"/>
            </a:endParaRPr>
          </a:p>
        </p:txBody>
      </p:sp>
      <p:sp>
        <p:nvSpPr>
          <p:cNvPr id="1172" name="Google Shape;1172;p130"/>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73" name="Google Shape;1173;p130"/>
          <p:cNvSpPr txBox="1"/>
          <p:nvPr/>
        </p:nvSpPr>
        <p:spPr>
          <a:xfrm>
            <a:off x="250825" y="1989137"/>
            <a:ext cx="6121400" cy="400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6 - Integridade referencial </a:t>
            </a:r>
            <a:endParaRPr sz="1400" b="0" i="0" u="none" strike="noStrike" cap="none">
              <a:solidFill>
                <a:srgbClr val="000000"/>
              </a:solidFill>
              <a:latin typeface="Arial"/>
              <a:ea typeface="Arial"/>
              <a:cs typeface="Arial"/>
              <a:sym typeface="Arial"/>
            </a:endParaRPr>
          </a:p>
        </p:txBody>
      </p:sp>
      <p:sp>
        <p:nvSpPr>
          <p:cNvPr id="1174" name="Google Shape;1174;p130"/>
          <p:cNvSpPr txBox="1"/>
          <p:nvPr/>
        </p:nvSpPr>
        <p:spPr>
          <a:xfrm>
            <a:off x="250825" y="2708275"/>
            <a:ext cx="5761037"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Consiste em impedir que um determinado código ou chave em uma tabela </a:t>
            </a:r>
            <a:r>
              <a:rPr lang="en-US" sz="2000" b="1" i="0" u="none" strike="noStrike" cap="none">
                <a:solidFill>
                  <a:schemeClr val="dk1"/>
                </a:solidFill>
                <a:latin typeface="Arial"/>
                <a:ea typeface="Arial"/>
                <a:cs typeface="Arial"/>
                <a:sym typeface="Arial"/>
              </a:rPr>
              <a:t>não tenha correspondência em outra tabela.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pic>
        <p:nvPicPr>
          <p:cNvPr id="1175" name="Google Shape;1175;p130"/>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176" name="Google Shape;1176;p130"/>
          <p:cNvPicPr preferRelativeResize="0"/>
          <p:nvPr/>
        </p:nvPicPr>
        <p:blipFill rotWithShape="1">
          <a:blip r:embed="rId4">
            <a:alphaModFix/>
          </a:blip>
          <a:srcRect/>
          <a:stretch/>
        </p:blipFill>
        <p:spPr>
          <a:xfrm>
            <a:off x="1331912" y="3860800"/>
            <a:ext cx="6791325" cy="2095500"/>
          </a:xfrm>
          <a:prstGeom prst="rect">
            <a:avLst/>
          </a:prstGeom>
          <a:noFill/>
          <a:ln>
            <a:noFill/>
          </a:ln>
        </p:spPr>
      </p:pic>
      <p:sp>
        <p:nvSpPr>
          <p:cNvPr id="1177" name="Google Shape;1177;p130"/>
          <p:cNvSpPr txBox="1">
            <a:spLocks noGrp="1"/>
          </p:cNvSpPr>
          <p:nvPr>
            <p:ph type="ftr" idx="11"/>
          </p:nvPr>
        </p:nvSpPr>
        <p:spPr>
          <a:xfrm>
            <a:off x="4046537" y="5958645"/>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3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36</a:t>
            </a:fld>
            <a:endParaRPr sz="1400" b="0" i="0" u="none" strike="noStrike" cap="none">
              <a:solidFill>
                <a:srgbClr val="000000"/>
              </a:solidFill>
              <a:latin typeface="Arial"/>
              <a:ea typeface="Arial"/>
              <a:cs typeface="Arial"/>
              <a:sym typeface="Arial"/>
            </a:endParaRPr>
          </a:p>
        </p:txBody>
      </p:sp>
      <p:sp>
        <p:nvSpPr>
          <p:cNvPr id="1183" name="Google Shape;1183;p131"/>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84" name="Google Shape;1184;p131"/>
          <p:cNvSpPr txBox="1"/>
          <p:nvPr/>
        </p:nvSpPr>
        <p:spPr>
          <a:xfrm>
            <a:off x="250825" y="1989137"/>
            <a:ext cx="6121400" cy="7080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7 - Recuperação de falhas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Arial"/>
              <a:ea typeface="Arial"/>
              <a:cs typeface="Arial"/>
              <a:sym typeface="Arial"/>
            </a:endParaRPr>
          </a:p>
        </p:txBody>
      </p:sp>
      <p:sp>
        <p:nvSpPr>
          <p:cNvPr id="1185" name="Google Shape;1185;p131"/>
          <p:cNvSpPr txBox="1"/>
          <p:nvPr/>
        </p:nvSpPr>
        <p:spPr>
          <a:xfrm>
            <a:off x="250825" y="2557462"/>
            <a:ext cx="4465637"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a:t>
            </a:r>
            <a:r>
              <a:rPr lang="en-US" sz="2000" b="1" i="0" u="none" strike="noStrike" cap="none">
                <a:solidFill>
                  <a:schemeClr val="dk1"/>
                </a:solidFill>
                <a:latin typeface="Arial"/>
                <a:ea typeface="Arial"/>
                <a:cs typeface="Arial"/>
                <a:sym typeface="Arial"/>
              </a:rPr>
              <a:t>Garantia de ACID </a:t>
            </a:r>
            <a:r>
              <a:rPr lang="en-US" sz="2000" b="0" i="0" u="none" strike="noStrike" cap="none">
                <a:solidFill>
                  <a:schemeClr val="dk1"/>
                </a:solidFill>
                <a:latin typeface="Arial"/>
                <a:ea typeface="Arial"/>
                <a:cs typeface="Arial"/>
                <a:sym typeface="Arial"/>
              </a:rPr>
              <a:t>– </a:t>
            </a:r>
            <a:r>
              <a:rPr lang="en-US" sz="2000" b="0" i="0" u="none" strike="noStrike" cap="none">
                <a:solidFill>
                  <a:srgbClr val="800000"/>
                </a:solidFill>
                <a:latin typeface="Arial"/>
                <a:ea typeface="Arial"/>
                <a:cs typeface="Arial"/>
                <a:sym typeface="Arial"/>
              </a:rPr>
              <a:t>atomicidade, consistência, isolamento</a:t>
            </a:r>
            <a:r>
              <a:rPr lang="en-US" sz="2000" b="0" i="0" u="none" strike="noStrike" cap="none">
                <a:solidFill>
                  <a:schemeClr val="dk1"/>
                </a:solidFill>
                <a:latin typeface="Arial"/>
                <a:ea typeface="Arial"/>
                <a:cs typeface="Arial"/>
                <a:sym typeface="Arial"/>
              </a:rPr>
              <a:t> e </a:t>
            </a:r>
            <a:r>
              <a:rPr lang="en-US" sz="2000" b="0" i="0" u="none" strike="noStrike" cap="none">
                <a:solidFill>
                  <a:srgbClr val="800000"/>
                </a:solidFill>
                <a:latin typeface="Arial"/>
                <a:ea typeface="Arial"/>
                <a:cs typeface="Arial"/>
                <a:sym typeface="Arial"/>
              </a:rPr>
              <a:t>durabilidade</a:t>
            </a:r>
            <a:r>
              <a:rPr lang="en-US" sz="2000" b="0" i="0" u="none" strike="noStrike" cap="none">
                <a:solidFill>
                  <a:schemeClr val="dk1"/>
                </a:solidFill>
                <a:latin typeface="Arial"/>
                <a:ea typeface="Arial"/>
                <a:cs typeface="Arial"/>
                <a:sym typeface="Arial"/>
              </a:rPr>
              <a:t> de Transações requer um</a:t>
            </a:r>
            <a:r>
              <a:rPr lang="en-US" sz="2000" b="0" i="0" u="none" strike="noStrike" cap="none">
                <a:solidFill>
                  <a:srgbClr val="800000"/>
                </a:solidFill>
                <a:latin typeface="Arial"/>
                <a:ea typeface="Arial"/>
                <a:cs typeface="Arial"/>
                <a:sym typeface="Arial"/>
              </a:rPr>
              <a:t> </a:t>
            </a:r>
            <a:r>
              <a:rPr lang="en-US" sz="2000" b="0" i="0" u="none" strike="noStrike" cap="none">
                <a:solidFill>
                  <a:schemeClr val="dk1"/>
                </a:solidFill>
                <a:latin typeface="Arial"/>
                <a:ea typeface="Arial"/>
                <a:cs typeface="Arial"/>
                <a:sym typeface="Arial"/>
              </a:rPr>
              <a:t>SGBD</a:t>
            </a:r>
            <a:r>
              <a:rPr lang="en-US" sz="2000" b="0" i="0" u="none" strike="noStrike" cap="none">
                <a:solidFill>
                  <a:srgbClr val="800000"/>
                </a:solidFill>
                <a:latin typeface="Arial"/>
                <a:ea typeface="Arial"/>
                <a:cs typeface="Arial"/>
                <a:sym typeface="Arial"/>
              </a:rPr>
              <a:t> tolerante a falhas.</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Tolerância a falhas em BDs </a:t>
            </a:r>
            <a:endParaRPr sz="1400" b="0" i="0" u="none" strike="noStrike" cap="none">
              <a:solidFill>
                <a:srgbClr val="000000"/>
              </a:solidFill>
              <a:latin typeface="Arial"/>
              <a:ea typeface="Arial"/>
              <a:cs typeface="Arial"/>
              <a:sym typeface="Arial"/>
            </a:endParaRPr>
          </a:p>
          <a:p>
            <a:pPr marL="800100" marR="0" lvl="1" indent="-342900" algn="just" rtl="0">
              <a:lnSpc>
                <a:spcPct val="150000"/>
              </a:lnSpc>
              <a:spcBef>
                <a:spcPts val="0"/>
              </a:spcBef>
              <a:spcAft>
                <a:spcPts val="0"/>
              </a:spcAft>
              <a:buClr>
                <a:srgbClr val="800000"/>
              </a:buClr>
              <a:buSzPts val="2000"/>
              <a:buFont typeface="Arial"/>
              <a:buChar char="-"/>
            </a:pPr>
            <a:r>
              <a:rPr lang="en-US" sz="2000" b="1" i="0" u="none" strike="noStrike" cap="none">
                <a:solidFill>
                  <a:srgbClr val="800000"/>
                </a:solidFill>
                <a:latin typeface="Arial"/>
                <a:ea typeface="Arial"/>
                <a:cs typeface="Arial"/>
                <a:sym typeface="Arial"/>
              </a:rPr>
              <a:t>Falha de Transação</a:t>
            </a:r>
            <a:endParaRPr sz="1400" b="0" i="0" u="none" strike="noStrike" cap="none">
              <a:solidFill>
                <a:srgbClr val="000000"/>
              </a:solidFill>
              <a:latin typeface="Arial"/>
              <a:ea typeface="Arial"/>
              <a:cs typeface="Arial"/>
              <a:sym typeface="Arial"/>
            </a:endParaRPr>
          </a:p>
          <a:p>
            <a:pPr marL="800100" marR="0" lvl="1" indent="-342900" algn="just" rtl="0">
              <a:lnSpc>
                <a:spcPct val="150000"/>
              </a:lnSpc>
              <a:spcBef>
                <a:spcPts val="0"/>
              </a:spcBef>
              <a:spcAft>
                <a:spcPts val="0"/>
              </a:spcAft>
              <a:buClr>
                <a:srgbClr val="800000"/>
              </a:buClr>
              <a:buSzPts val="2000"/>
              <a:buFont typeface="Arial"/>
              <a:buChar char="-"/>
            </a:pPr>
            <a:r>
              <a:rPr lang="en-US" sz="2000" b="1" i="0" u="none" strike="noStrike" cap="none">
                <a:solidFill>
                  <a:srgbClr val="800000"/>
                </a:solidFill>
                <a:latin typeface="Arial"/>
                <a:ea typeface="Arial"/>
                <a:cs typeface="Arial"/>
                <a:sym typeface="Arial"/>
              </a:rPr>
              <a:t>Falha de sistema</a:t>
            </a:r>
            <a:endParaRPr sz="1400" b="0" i="0" u="none" strike="noStrike" cap="none">
              <a:solidFill>
                <a:srgbClr val="000000"/>
              </a:solidFill>
              <a:latin typeface="Arial"/>
              <a:ea typeface="Arial"/>
              <a:cs typeface="Arial"/>
              <a:sym typeface="Arial"/>
            </a:endParaRPr>
          </a:p>
          <a:p>
            <a:pPr marL="800100" marR="0" lvl="1" indent="-342900" algn="just" rtl="0">
              <a:lnSpc>
                <a:spcPct val="150000"/>
              </a:lnSpc>
              <a:spcBef>
                <a:spcPts val="0"/>
              </a:spcBef>
              <a:spcAft>
                <a:spcPts val="0"/>
              </a:spcAft>
              <a:buClr>
                <a:srgbClr val="800000"/>
              </a:buClr>
              <a:buSzPts val="2000"/>
              <a:buFont typeface="Arial"/>
              <a:buChar char="-"/>
            </a:pPr>
            <a:r>
              <a:rPr lang="en-US" sz="2000" b="1" i="0" u="none" strike="noStrike" cap="none">
                <a:solidFill>
                  <a:srgbClr val="800000"/>
                </a:solidFill>
                <a:latin typeface="Arial"/>
                <a:ea typeface="Arial"/>
                <a:cs typeface="Arial"/>
                <a:sym typeface="Arial"/>
              </a:rPr>
              <a:t>Falha de meio de armazenamento</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rgbClr val="8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rgbClr val="8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800000"/>
              </a:solidFill>
              <a:latin typeface="Arial"/>
              <a:ea typeface="Arial"/>
              <a:cs typeface="Arial"/>
              <a:sym typeface="Arial"/>
            </a:endParaRPr>
          </a:p>
        </p:txBody>
      </p:sp>
      <p:pic>
        <p:nvPicPr>
          <p:cNvPr id="1186" name="Google Shape;1186;p131"/>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187" name="Google Shape;1187;p131"/>
          <p:cNvPicPr preferRelativeResize="0"/>
          <p:nvPr/>
        </p:nvPicPr>
        <p:blipFill rotWithShape="1">
          <a:blip r:embed="rId4">
            <a:alphaModFix/>
          </a:blip>
          <a:srcRect/>
          <a:stretch/>
        </p:blipFill>
        <p:spPr>
          <a:xfrm>
            <a:off x="4878387" y="1612900"/>
            <a:ext cx="2987675" cy="1927225"/>
          </a:xfrm>
          <a:prstGeom prst="rect">
            <a:avLst/>
          </a:prstGeom>
          <a:noFill/>
          <a:ln>
            <a:noFill/>
          </a:ln>
        </p:spPr>
      </p:pic>
      <p:pic>
        <p:nvPicPr>
          <p:cNvPr id="1188" name="Google Shape;1188;p131"/>
          <p:cNvPicPr preferRelativeResize="0"/>
          <p:nvPr/>
        </p:nvPicPr>
        <p:blipFill rotWithShape="1">
          <a:blip r:embed="rId5">
            <a:alphaModFix/>
          </a:blip>
          <a:srcRect/>
          <a:stretch/>
        </p:blipFill>
        <p:spPr>
          <a:xfrm>
            <a:off x="6042025" y="3860800"/>
            <a:ext cx="2879725" cy="1943100"/>
          </a:xfrm>
          <a:prstGeom prst="rect">
            <a:avLst/>
          </a:prstGeom>
          <a:noFill/>
          <a:ln>
            <a:noFill/>
          </a:ln>
        </p:spPr>
      </p:pic>
      <p:sp>
        <p:nvSpPr>
          <p:cNvPr id="1189" name="Google Shape;1189;p131"/>
          <p:cNvSpPr txBox="1">
            <a:spLocks noGrp="1"/>
          </p:cNvSpPr>
          <p:nvPr>
            <p:ph type="ftr" idx="11"/>
          </p:nvPr>
        </p:nvSpPr>
        <p:spPr>
          <a:xfrm>
            <a:off x="5445369"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3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37</a:t>
            </a:fld>
            <a:endParaRPr sz="1400" b="0" i="0" u="none" strike="noStrike" cap="none">
              <a:solidFill>
                <a:srgbClr val="000000"/>
              </a:solidFill>
              <a:latin typeface="Arial"/>
              <a:ea typeface="Arial"/>
              <a:cs typeface="Arial"/>
              <a:sym typeface="Arial"/>
            </a:endParaRPr>
          </a:p>
        </p:txBody>
      </p:sp>
      <p:sp>
        <p:nvSpPr>
          <p:cNvPr id="1195" name="Google Shape;1195;p132"/>
          <p:cNvSpPr txBox="1">
            <a:spLocks noGrp="1"/>
          </p:cNvSpPr>
          <p:nvPr>
            <p:ph type="ctrTitle" idx="4294967295"/>
          </p:nvPr>
        </p:nvSpPr>
        <p:spPr>
          <a:xfrm>
            <a:off x="0" y="1071562"/>
            <a:ext cx="77724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Banco de Dados – Vantagens</a:t>
            </a:r>
            <a:endParaRPr sz="4400" b="0" i="0" u="none" strike="noStrike" cap="none">
              <a:solidFill>
                <a:schemeClr val="dk1"/>
              </a:solidFill>
              <a:latin typeface="Arial"/>
              <a:ea typeface="Arial"/>
              <a:cs typeface="Arial"/>
              <a:sym typeface="Arial"/>
            </a:endParaRPr>
          </a:p>
        </p:txBody>
      </p:sp>
      <p:sp>
        <p:nvSpPr>
          <p:cNvPr id="1196" name="Google Shape;1196;p132"/>
          <p:cNvSpPr txBox="1"/>
          <p:nvPr/>
        </p:nvSpPr>
        <p:spPr>
          <a:xfrm>
            <a:off x="250825" y="1989137"/>
            <a:ext cx="6121400" cy="101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Arial"/>
                <a:ea typeface="Arial"/>
                <a:cs typeface="Arial"/>
                <a:sym typeface="Arial"/>
              </a:rPr>
              <a:t>8 - Armazenamento persistente dos dados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endParaRPr sz="2000" b="1"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FF0000"/>
              </a:solidFill>
              <a:latin typeface="Arial"/>
              <a:ea typeface="Arial"/>
              <a:cs typeface="Arial"/>
              <a:sym typeface="Arial"/>
            </a:endParaRPr>
          </a:p>
        </p:txBody>
      </p:sp>
      <p:sp>
        <p:nvSpPr>
          <p:cNvPr id="1197" name="Google Shape;1197;p132"/>
          <p:cNvSpPr txBox="1"/>
          <p:nvPr/>
        </p:nvSpPr>
        <p:spPr>
          <a:xfrm>
            <a:off x="250825" y="2708275"/>
            <a:ext cx="4141787"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Quando se grava um dado no Banco de Dados e fica eternizado, ou seja, deixa de ficar volátil na memória RAM e passa a ser escrito num banco de dados de modo que ela não desapareça facilmente.</a:t>
            </a:r>
            <a:endParaRPr sz="1400" b="0" i="0" u="none" strike="noStrike" cap="none">
              <a:solidFill>
                <a:srgbClr val="000000"/>
              </a:solidFill>
              <a:latin typeface="Arial"/>
              <a:ea typeface="Arial"/>
              <a:cs typeface="Arial"/>
              <a:sym typeface="Arial"/>
            </a:endParaRPr>
          </a:p>
        </p:txBody>
      </p:sp>
      <p:pic>
        <p:nvPicPr>
          <p:cNvPr id="1198" name="Google Shape;1198;p132"/>
          <p:cNvPicPr preferRelativeResize="0"/>
          <p:nvPr/>
        </p:nvPicPr>
        <p:blipFill rotWithShape="1">
          <a:blip r:embed="rId3">
            <a:alphaModFix/>
          </a:blip>
          <a:srcRect/>
          <a:stretch/>
        </p:blipFill>
        <p:spPr>
          <a:xfrm>
            <a:off x="7481887" y="508000"/>
            <a:ext cx="1439862" cy="495300"/>
          </a:xfrm>
          <a:prstGeom prst="rect">
            <a:avLst/>
          </a:prstGeom>
          <a:noFill/>
          <a:ln>
            <a:noFill/>
          </a:ln>
        </p:spPr>
      </p:pic>
      <p:pic>
        <p:nvPicPr>
          <p:cNvPr id="1199" name="Google Shape;1199;p132"/>
          <p:cNvPicPr preferRelativeResize="0"/>
          <p:nvPr/>
        </p:nvPicPr>
        <p:blipFill rotWithShape="1">
          <a:blip r:embed="rId4">
            <a:alphaModFix/>
          </a:blip>
          <a:srcRect/>
          <a:stretch/>
        </p:blipFill>
        <p:spPr>
          <a:xfrm>
            <a:off x="4716462" y="2754312"/>
            <a:ext cx="4044950" cy="2500312"/>
          </a:xfrm>
          <a:prstGeom prst="rect">
            <a:avLst/>
          </a:prstGeom>
          <a:noFill/>
          <a:ln>
            <a:noFill/>
          </a:ln>
        </p:spPr>
      </p:pic>
      <p:sp>
        <p:nvSpPr>
          <p:cNvPr id="1200" name="Google Shape;1200;p13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33"/>
          <p:cNvSpPr txBox="1">
            <a:spLocks noGrp="1"/>
          </p:cNvSpPr>
          <p:nvPr>
            <p:ph type="ctrTitle"/>
          </p:nvPr>
        </p:nvSpPr>
        <p:spPr>
          <a:xfrm>
            <a:off x="2195512" y="1989137"/>
            <a:ext cx="7272337"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400"/>
              <a:buFont typeface="Arial"/>
              <a:buNone/>
            </a:pPr>
            <a:r>
              <a:rPr lang="en-US" sz="2400" b="1" i="0" u="none">
                <a:solidFill>
                  <a:srgbClr val="FFFFFF"/>
                </a:solidFill>
                <a:latin typeface="Arial"/>
                <a:ea typeface="Arial"/>
                <a:cs typeface="Arial"/>
                <a:sym typeface="Arial"/>
              </a:rPr>
              <a:t>SQL -  Structured Query Language</a:t>
            </a:r>
            <a:r>
              <a:rPr lang="en-US" sz="2400" b="0" i="0" u="none">
                <a:solidFill>
                  <a:srgbClr val="FFFFFF"/>
                </a:solidFill>
                <a:latin typeface="Arial"/>
                <a:ea typeface="Arial"/>
                <a:cs typeface="Arial"/>
                <a:sym typeface="Arial"/>
              </a:rPr>
              <a:t>, </a:t>
            </a:r>
            <a:br>
              <a:rPr lang="en-US" sz="2400" b="0" i="0" u="none">
                <a:solidFill>
                  <a:srgbClr val="FFFFFF"/>
                </a:solidFill>
                <a:latin typeface="Arial"/>
                <a:ea typeface="Arial"/>
                <a:cs typeface="Arial"/>
                <a:sym typeface="Arial"/>
              </a:rPr>
            </a:br>
            <a:r>
              <a:rPr lang="en-US" sz="2400" b="0" i="0" u="none">
                <a:solidFill>
                  <a:srgbClr val="FFFFFF"/>
                </a:solidFill>
                <a:latin typeface="Arial"/>
                <a:ea typeface="Arial"/>
                <a:cs typeface="Arial"/>
                <a:sym typeface="Arial"/>
              </a:rPr>
              <a:t>ou </a:t>
            </a:r>
            <a:br>
              <a:rPr lang="en-US" sz="2400" b="0" i="0" u="none">
                <a:solidFill>
                  <a:srgbClr val="FFFFFF"/>
                </a:solidFill>
                <a:latin typeface="Arial"/>
                <a:ea typeface="Arial"/>
                <a:cs typeface="Arial"/>
                <a:sym typeface="Arial"/>
              </a:rPr>
            </a:br>
            <a:r>
              <a:rPr lang="en-US" sz="2400" b="1" i="0" u="none">
                <a:solidFill>
                  <a:srgbClr val="FFFFFF"/>
                </a:solidFill>
                <a:latin typeface="Arial"/>
                <a:ea typeface="Arial"/>
                <a:cs typeface="Arial"/>
                <a:sym typeface="Arial"/>
              </a:rPr>
              <a:t>Linguagem de Consulta Estruturada</a:t>
            </a:r>
            <a:r>
              <a:rPr lang="en-US" sz="2400" b="0" i="0" u="none">
                <a:solidFill>
                  <a:srgbClr val="FFFFFF"/>
                </a:solidFill>
                <a:latin typeface="Arial"/>
                <a:ea typeface="Arial"/>
                <a:cs typeface="Arial"/>
                <a:sym typeface="Arial"/>
              </a:rPr>
              <a:t>  </a:t>
            </a:r>
            <a:endParaRPr/>
          </a:p>
        </p:txBody>
      </p:sp>
      <p:sp>
        <p:nvSpPr>
          <p:cNvPr id="1206" name="Google Shape;1206;p13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38</a:t>
            </a:fld>
            <a:endParaRPr sz="1400" b="0" i="0" u="none" strike="noStrike" cap="none">
              <a:solidFill>
                <a:srgbClr val="000000"/>
              </a:solidFill>
              <a:latin typeface="Arial"/>
              <a:ea typeface="Arial"/>
              <a:cs typeface="Arial"/>
              <a:sym typeface="Arial"/>
            </a:endParaRPr>
          </a:p>
        </p:txBody>
      </p:sp>
      <p:pic>
        <p:nvPicPr>
          <p:cNvPr id="1207" name="Google Shape;1207;p133"/>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1208" name="Google Shape;1208;p13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134"/>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
        <p:nvSpPr>
          <p:cNvPr id="1214" name="Google Shape;1214;p13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SQL -  Structured Query Language</a:t>
            </a:r>
            <a:endParaRPr/>
          </a:p>
        </p:txBody>
      </p:sp>
      <p:sp>
        <p:nvSpPr>
          <p:cNvPr id="1215" name="Google Shape;1215;p134"/>
          <p:cNvSpPr txBox="1">
            <a:spLocks noGrp="1"/>
          </p:cNvSpPr>
          <p:nvPr>
            <p:ph type="body" idx="1"/>
          </p:nvPr>
        </p:nvSpPr>
        <p:spPr>
          <a:xfrm>
            <a:off x="179387" y="1981200"/>
            <a:ext cx="5292725" cy="4448175"/>
          </a:xfrm>
          <a:prstGeom prst="rect">
            <a:avLst/>
          </a:prstGeom>
          <a:noFill/>
          <a:ln>
            <a:noFill/>
          </a:ln>
        </p:spPr>
        <p:txBody>
          <a:bodyPr spcFirstLastPara="1" wrap="square" lIns="91425" tIns="45700" rIns="91425" bIns="45700" anchor="t" anchorCtr="0">
            <a:noAutofit/>
          </a:bodyPr>
          <a:lstStyle/>
          <a:p>
            <a:pPr marL="342900" lvl="0" indent="-342900" algn="just" rtl="0">
              <a:lnSpc>
                <a:spcPct val="150000"/>
              </a:lnSpc>
              <a:spcBef>
                <a:spcPts val="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Surgiu dos trabalhos teóricos de </a:t>
            </a:r>
            <a:r>
              <a:rPr lang="en-US" sz="2400" b="1" i="0" u="none">
                <a:solidFill>
                  <a:srgbClr val="FF0000"/>
                </a:solidFill>
                <a:latin typeface="Arial"/>
                <a:ea typeface="Arial"/>
                <a:cs typeface="Arial"/>
                <a:sym typeface="Arial"/>
              </a:rPr>
              <a:t>Edgar Frank Codd </a:t>
            </a:r>
            <a:r>
              <a:rPr lang="en-US" sz="2400" b="0" i="0" u="none">
                <a:solidFill>
                  <a:schemeClr val="dk1"/>
                </a:solidFill>
                <a:latin typeface="Arial"/>
                <a:ea typeface="Arial"/>
                <a:cs typeface="Arial"/>
                <a:sym typeface="Arial"/>
              </a:rPr>
              <a:t>(IBM) procurando um modelo lógico independente de detalhes de implementação.</a:t>
            </a:r>
            <a:endParaRPr/>
          </a:p>
          <a:p>
            <a:pPr marL="342900" lvl="0" indent="-342900" algn="just" rtl="0">
              <a:lnSpc>
                <a:spcPct val="150000"/>
              </a:lnSpc>
              <a:spcBef>
                <a:spcPts val="48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Teoria dos conjuntos</a:t>
            </a:r>
            <a:endParaRPr/>
          </a:p>
          <a:p>
            <a:pPr marL="342900" lvl="0" indent="-342900" algn="just" rtl="0">
              <a:lnSpc>
                <a:spcPct val="150000"/>
              </a:lnSpc>
              <a:spcBef>
                <a:spcPts val="480"/>
              </a:spcBef>
              <a:spcAft>
                <a:spcPts val="0"/>
              </a:spcAft>
              <a:buClr>
                <a:schemeClr val="lt2"/>
              </a:buClr>
              <a:buSzPts val="1800"/>
              <a:buFont typeface="Noto Sans Symbols"/>
              <a:buChar char="▪"/>
            </a:pPr>
            <a:r>
              <a:rPr lang="en-US" sz="2400" b="0" i="0" u="none">
                <a:solidFill>
                  <a:schemeClr val="dk1"/>
                </a:solidFill>
                <a:latin typeface="Arial"/>
                <a:ea typeface="Arial"/>
                <a:cs typeface="Arial"/>
                <a:sym typeface="Arial"/>
              </a:rPr>
              <a:t> Baseado na álgebra relacional.</a:t>
            </a:r>
            <a:endParaRPr/>
          </a:p>
        </p:txBody>
      </p:sp>
      <p:pic>
        <p:nvPicPr>
          <p:cNvPr id="1216" name="Google Shape;1216;p134"/>
          <p:cNvPicPr preferRelativeResize="0"/>
          <p:nvPr/>
        </p:nvPicPr>
        <p:blipFill rotWithShape="1">
          <a:blip r:embed="rId3">
            <a:alphaModFix/>
          </a:blip>
          <a:srcRect/>
          <a:stretch/>
        </p:blipFill>
        <p:spPr>
          <a:xfrm>
            <a:off x="7380287" y="692150"/>
            <a:ext cx="1439862" cy="495300"/>
          </a:xfrm>
          <a:prstGeom prst="rect">
            <a:avLst/>
          </a:prstGeom>
          <a:noFill/>
          <a:ln>
            <a:noFill/>
          </a:ln>
        </p:spPr>
      </p:pic>
      <p:pic>
        <p:nvPicPr>
          <p:cNvPr id="1217" name="Google Shape;1217;p134"/>
          <p:cNvPicPr preferRelativeResize="0"/>
          <p:nvPr/>
        </p:nvPicPr>
        <p:blipFill rotWithShape="1">
          <a:blip r:embed="rId4">
            <a:alphaModFix/>
          </a:blip>
          <a:srcRect/>
          <a:stretch/>
        </p:blipFill>
        <p:spPr>
          <a:xfrm>
            <a:off x="7373937" y="1341437"/>
            <a:ext cx="1317625" cy="1890712"/>
          </a:xfrm>
          <a:prstGeom prst="rect">
            <a:avLst/>
          </a:prstGeom>
          <a:noFill/>
          <a:ln>
            <a:noFill/>
          </a:ln>
        </p:spPr>
      </p:pic>
      <p:pic>
        <p:nvPicPr>
          <p:cNvPr id="1218" name="Google Shape;1218;p134"/>
          <p:cNvPicPr preferRelativeResize="0"/>
          <p:nvPr/>
        </p:nvPicPr>
        <p:blipFill rotWithShape="1">
          <a:blip r:embed="rId5">
            <a:alphaModFix/>
          </a:blip>
          <a:srcRect/>
          <a:stretch/>
        </p:blipFill>
        <p:spPr>
          <a:xfrm>
            <a:off x="5508625" y="3573462"/>
            <a:ext cx="3527425" cy="893762"/>
          </a:xfrm>
          <a:prstGeom prst="rect">
            <a:avLst/>
          </a:prstGeom>
          <a:noFill/>
          <a:ln>
            <a:noFill/>
          </a:ln>
        </p:spPr>
      </p:pic>
      <p:pic>
        <p:nvPicPr>
          <p:cNvPr id="1219" name="Google Shape;1219;p134"/>
          <p:cNvPicPr preferRelativeResize="0"/>
          <p:nvPr/>
        </p:nvPicPr>
        <p:blipFill rotWithShape="1">
          <a:blip r:embed="rId6">
            <a:alphaModFix/>
          </a:blip>
          <a:srcRect/>
          <a:stretch/>
        </p:blipFill>
        <p:spPr>
          <a:xfrm>
            <a:off x="5853112" y="4521200"/>
            <a:ext cx="2838450" cy="2038350"/>
          </a:xfrm>
          <a:prstGeom prst="rect">
            <a:avLst/>
          </a:prstGeom>
          <a:noFill/>
          <a:ln>
            <a:noFill/>
          </a:ln>
        </p:spPr>
      </p:pic>
      <p:sp>
        <p:nvSpPr>
          <p:cNvPr id="1220" name="Google Shape;1220;p134"/>
          <p:cNvSpPr txBox="1">
            <a:spLocks noGrp="1"/>
          </p:cNvSpPr>
          <p:nvPr>
            <p:ph type="ftr" idx="11"/>
          </p:nvPr>
        </p:nvSpPr>
        <p:spPr>
          <a:xfrm>
            <a:off x="646113" y="6124575"/>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98"/>
          <p:cNvSpPr txBox="1">
            <a:spLocks noGrp="1"/>
          </p:cNvSpPr>
          <p:nvPr>
            <p:ph type="ctrTitle"/>
          </p:nvPr>
        </p:nvSpPr>
        <p:spPr>
          <a:xfrm>
            <a:off x="1397794" y="2286000"/>
            <a:ext cx="6804025"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800">
                <a:solidFill>
                  <a:schemeClr val="lt1"/>
                </a:solidFill>
              </a:rPr>
              <a:t>Revisão</a:t>
            </a:r>
            <a:endParaRPr/>
          </a:p>
        </p:txBody>
      </p:sp>
      <p:sp>
        <p:nvSpPr>
          <p:cNvPr id="804" name="Google Shape;804;p9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BD</a:t>
            </a:r>
            <a:endParaRPr/>
          </a:p>
        </p:txBody>
      </p:sp>
      <p:sp>
        <p:nvSpPr>
          <p:cNvPr id="805" name="Google Shape;805;p98"/>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4</a:t>
            </a:fld>
            <a:endParaRPr sz="1200" b="0" i="0" u="none" strike="noStrike" cap="none">
              <a:solidFill>
                <a:srgbClr val="000000"/>
              </a:solidFill>
              <a:latin typeface="Arial Black"/>
              <a:ea typeface="Arial Black"/>
              <a:cs typeface="Arial Black"/>
              <a:sym typeface="Arial Black"/>
            </a:endParaRPr>
          </a:p>
        </p:txBody>
      </p:sp>
      <p:pic>
        <p:nvPicPr>
          <p:cNvPr id="806" name="Google Shape;806;p98"/>
          <p:cNvPicPr preferRelativeResize="0"/>
          <p:nvPr/>
        </p:nvPicPr>
        <p:blipFill rotWithShape="1">
          <a:blip r:embed="rId3">
            <a:alphaModFix/>
          </a:blip>
          <a:srcRect/>
          <a:stretch/>
        </p:blipFill>
        <p:spPr>
          <a:xfrm>
            <a:off x="7481888" y="508000"/>
            <a:ext cx="1439862" cy="495300"/>
          </a:xfrm>
          <a:prstGeom prst="rect">
            <a:avLst/>
          </a:prstGeom>
          <a:noFill/>
          <a:ln>
            <a:noFill/>
          </a:ln>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135"/>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
        <p:nvSpPr>
          <p:cNvPr id="1226" name="Google Shape;1226;p135"/>
          <p:cNvSpPr txBox="1">
            <a:spLocks noGrp="1"/>
          </p:cNvSpPr>
          <p:nvPr>
            <p:ph type="title"/>
          </p:nvPr>
        </p:nvSpPr>
        <p:spPr>
          <a:xfrm>
            <a:off x="395287" y="298450"/>
            <a:ext cx="6553200" cy="88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SQL -  Structured Query Language</a:t>
            </a:r>
            <a:endParaRPr/>
          </a:p>
        </p:txBody>
      </p:sp>
      <p:sp>
        <p:nvSpPr>
          <p:cNvPr id="1227" name="Google Shape;1227;p135"/>
          <p:cNvSpPr txBox="1">
            <a:spLocks noGrp="1"/>
          </p:cNvSpPr>
          <p:nvPr>
            <p:ph type="body" idx="1"/>
          </p:nvPr>
        </p:nvSpPr>
        <p:spPr>
          <a:xfrm>
            <a:off x="395287" y="822325"/>
            <a:ext cx="5292725" cy="73025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800"/>
              <a:buNone/>
            </a:pPr>
            <a:r>
              <a:rPr lang="en-US" sz="2400" b="0" i="0" u="none">
                <a:solidFill>
                  <a:schemeClr val="dk1"/>
                </a:solidFill>
                <a:latin typeface="Arial"/>
                <a:ea typeface="Arial"/>
                <a:cs typeface="Arial"/>
                <a:sym typeface="Arial"/>
              </a:rPr>
              <a:t>Teoria dos conjuntos</a:t>
            </a:r>
            <a:endParaRPr/>
          </a:p>
        </p:txBody>
      </p:sp>
      <p:pic>
        <p:nvPicPr>
          <p:cNvPr id="1228" name="Google Shape;1228;p135"/>
          <p:cNvPicPr preferRelativeResize="0"/>
          <p:nvPr/>
        </p:nvPicPr>
        <p:blipFill rotWithShape="1">
          <a:blip r:embed="rId3">
            <a:alphaModFix/>
          </a:blip>
          <a:srcRect/>
          <a:stretch/>
        </p:blipFill>
        <p:spPr>
          <a:xfrm>
            <a:off x="7380287" y="692150"/>
            <a:ext cx="1439862" cy="495300"/>
          </a:xfrm>
          <a:prstGeom prst="rect">
            <a:avLst/>
          </a:prstGeom>
          <a:noFill/>
          <a:ln>
            <a:noFill/>
          </a:ln>
        </p:spPr>
      </p:pic>
      <p:pic>
        <p:nvPicPr>
          <p:cNvPr id="1229" name="Google Shape;1229;p135"/>
          <p:cNvPicPr preferRelativeResize="0"/>
          <p:nvPr/>
        </p:nvPicPr>
        <p:blipFill rotWithShape="1">
          <a:blip r:embed="rId4">
            <a:alphaModFix/>
          </a:blip>
          <a:srcRect/>
          <a:stretch/>
        </p:blipFill>
        <p:spPr>
          <a:xfrm>
            <a:off x="1403350" y="1557337"/>
            <a:ext cx="6105525" cy="4810125"/>
          </a:xfrm>
          <a:prstGeom prst="rect">
            <a:avLst/>
          </a:prstGeom>
          <a:noFill/>
          <a:ln>
            <a:noFill/>
          </a:ln>
        </p:spPr>
      </p:pic>
      <p:sp>
        <p:nvSpPr>
          <p:cNvPr id="1230" name="Google Shape;1230;p135"/>
          <p:cNvSpPr txBox="1">
            <a:spLocks noGrp="1"/>
          </p:cNvSpPr>
          <p:nvPr>
            <p:ph type="ftr" idx="11"/>
          </p:nvPr>
        </p:nvSpPr>
        <p:spPr>
          <a:xfrm>
            <a:off x="5924549" y="629158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36"/>
          <p:cNvSpPr txBox="1"/>
          <p:nvPr/>
        </p:nvSpPr>
        <p:spPr>
          <a:xfrm>
            <a:off x="457200" y="6245225"/>
            <a:ext cx="2133600" cy="47625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
        <p:nvSpPr>
          <p:cNvPr id="1236" name="Google Shape;1236;p136"/>
          <p:cNvSpPr txBox="1">
            <a:spLocks noGrp="1"/>
          </p:cNvSpPr>
          <p:nvPr>
            <p:ph type="title"/>
          </p:nvPr>
        </p:nvSpPr>
        <p:spPr>
          <a:xfrm>
            <a:off x="395287" y="298450"/>
            <a:ext cx="5051425" cy="88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Banco de dados Relacional</a:t>
            </a:r>
            <a:endParaRPr/>
          </a:p>
        </p:txBody>
      </p:sp>
      <p:sp>
        <p:nvSpPr>
          <p:cNvPr id="1237" name="Google Shape;1237;p136"/>
          <p:cNvSpPr txBox="1">
            <a:spLocks noGrp="1"/>
          </p:cNvSpPr>
          <p:nvPr>
            <p:ph type="body" idx="1"/>
          </p:nvPr>
        </p:nvSpPr>
        <p:spPr>
          <a:xfrm>
            <a:off x="395287" y="939800"/>
            <a:ext cx="5292725" cy="728662"/>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SzPts val="1800"/>
              <a:buNone/>
            </a:pPr>
            <a:r>
              <a:rPr lang="en-US" sz="2400" b="0" i="0" u="none">
                <a:solidFill>
                  <a:schemeClr val="dk1"/>
                </a:solidFill>
                <a:latin typeface="Arial"/>
                <a:ea typeface="Arial"/>
                <a:cs typeface="Arial"/>
                <a:sym typeface="Arial"/>
              </a:rPr>
              <a:t>Álgebra relacional</a:t>
            </a:r>
            <a:endParaRPr/>
          </a:p>
        </p:txBody>
      </p:sp>
      <p:pic>
        <p:nvPicPr>
          <p:cNvPr id="1238" name="Google Shape;1238;p136"/>
          <p:cNvPicPr preferRelativeResize="0"/>
          <p:nvPr/>
        </p:nvPicPr>
        <p:blipFill rotWithShape="1">
          <a:blip r:embed="rId3">
            <a:alphaModFix/>
          </a:blip>
          <a:srcRect/>
          <a:stretch/>
        </p:blipFill>
        <p:spPr>
          <a:xfrm>
            <a:off x="7380287" y="692150"/>
            <a:ext cx="1439862" cy="495300"/>
          </a:xfrm>
          <a:prstGeom prst="rect">
            <a:avLst/>
          </a:prstGeom>
          <a:noFill/>
          <a:ln>
            <a:noFill/>
          </a:ln>
        </p:spPr>
      </p:pic>
      <p:pic>
        <p:nvPicPr>
          <p:cNvPr id="1239" name="Google Shape;1239;p136"/>
          <p:cNvPicPr preferRelativeResize="0"/>
          <p:nvPr/>
        </p:nvPicPr>
        <p:blipFill rotWithShape="1">
          <a:blip r:embed="rId4">
            <a:alphaModFix/>
          </a:blip>
          <a:srcRect/>
          <a:stretch/>
        </p:blipFill>
        <p:spPr>
          <a:xfrm>
            <a:off x="1035050" y="1700212"/>
            <a:ext cx="7497762" cy="4676775"/>
          </a:xfrm>
          <a:prstGeom prst="rect">
            <a:avLst/>
          </a:prstGeom>
          <a:noFill/>
          <a:ln>
            <a:noFill/>
          </a:ln>
        </p:spPr>
      </p:pic>
      <p:sp>
        <p:nvSpPr>
          <p:cNvPr id="1240" name="Google Shape;1240;p13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37"/>
          <p:cNvSpPr txBox="1">
            <a:spLocks noGrp="1"/>
          </p:cNvSpPr>
          <p:nvPr>
            <p:ph type="title"/>
          </p:nvPr>
        </p:nvSpPr>
        <p:spPr>
          <a:xfrm>
            <a:off x="323850" y="69850"/>
            <a:ext cx="424815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 linguagem SQL</a:t>
            </a:r>
            <a:endParaRPr/>
          </a:p>
        </p:txBody>
      </p:sp>
      <p:sp>
        <p:nvSpPr>
          <p:cNvPr id="1246" name="Google Shape;1246;p137"/>
          <p:cNvSpPr txBox="1">
            <a:spLocks noGrp="1"/>
          </p:cNvSpPr>
          <p:nvPr>
            <p:ph type="body" idx="1"/>
          </p:nvPr>
        </p:nvSpPr>
        <p:spPr>
          <a:xfrm>
            <a:off x="395287" y="1341437"/>
            <a:ext cx="8229600" cy="3886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chemeClr val="lt2"/>
              </a:buClr>
              <a:buSzPts val="2100"/>
              <a:buFont typeface="Noto Sans Symbols"/>
              <a:buChar char="■"/>
            </a:pPr>
            <a:r>
              <a:rPr lang="en-US" sz="2800" b="1" i="0" u="none" strike="noStrike" cap="none">
                <a:solidFill>
                  <a:schemeClr val="dk1"/>
                </a:solidFill>
                <a:latin typeface="Arial"/>
                <a:ea typeface="Arial"/>
                <a:cs typeface="Arial"/>
                <a:sym typeface="Arial"/>
              </a:rPr>
              <a:t>É uma linguagem usada em SGBDs para:</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Definir estruturas de dados (Ex: criar tabelas)</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Modificar dados no BD (Ex: inserir e alterar dados)</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Especificar restrições de segurança (Ex: privilégios de acesso)</a:t>
            </a:r>
            <a:endParaRPr/>
          </a:p>
          <a:p>
            <a:pPr marL="692150" marR="0" lvl="1" indent="-347662" algn="l" rtl="0">
              <a:lnSpc>
                <a:spcPct val="200000"/>
              </a:lnSpc>
              <a:spcBef>
                <a:spcPts val="480"/>
              </a:spcBef>
              <a:spcAft>
                <a:spcPts val="0"/>
              </a:spcAft>
              <a:buClr>
                <a:schemeClr val="accent2"/>
              </a:buClr>
              <a:buSzPts val="1920"/>
              <a:buFont typeface="Noto Sans Symbols"/>
              <a:buChar char="◻"/>
            </a:pPr>
            <a:r>
              <a:rPr lang="en-US" sz="2400" b="0" i="0" u="none" strike="noStrike" cap="none">
                <a:solidFill>
                  <a:schemeClr val="dk1"/>
                </a:solidFill>
                <a:latin typeface="Arial"/>
                <a:ea typeface="Arial"/>
                <a:cs typeface="Arial"/>
                <a:sym typeface="Arial"/>
              </a:rPr>
              <a:t>Realizar consultas</a:t>
            </a:r>
            <a:endParaRPr/>
          </a:p>
        </p:txBody>
      </p:sp>
      <p:sp>
        <p:nvSpPr>
          <p:cNvPr id="1247" name="Google Shape;1247;p13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42</a:t>
            </a:fld>
            <a:endParaRPr sz="1400" b="0" i="0" u="none" strike="noStrike" cap="none">
              <a:solidFill>
                <a:srgbClr val="000000"/>
              </a:solidFill>
              <a:latin typeface="Arial"/>
              <a:ea typeface="Arial"/>
              <a:cs typeface="Arial"/>
              <a:sym typeface="Arial"/>
            </a:endParaRPr>
          </a:p>
        </p:txBody>
      </p:sp>
      <p:pic>
        <p:nvPicPr>
          <p:cNvPr id="1248" name="Google Shape;1248;p13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49" name="Google Shape;1249;p137"/>
          <p:cNvSpPr txBox="1">
            <a:spLocks noGrp="1"/>
          </p:cNvSpPr>
          <p:nvPr>
            <p:ph type="ftr" idx="11"/>
          </p:nvPr>
        </p:nvSpPr>
        <p:spPr>
          <a:xfrm>
            <a:off x="887437" y="6307015"/>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3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 linguagem SQL</a:t>
            </a:r>
            <a:endParaRPr/>
          </a:p>
        </p:txBody>
      </p:sp>
      <p:sp>
        <p:nvSpPr>
          <p:cNvPr id="1255" name="Google Shape;1255;p138"/>
          <p:cNvSpPr txBox="1">
            <a:spLocks noGrp="1"/>
          </p:cNvSpPr>
          <p:nvPr>
            <p:ph type="body" idx="1"/>
          </p:nvPr>
        </p:nvSpPr>
        <p:spPr>
          <a:xfrm>
            <a:off x="468312" y="1700212"/>
            <a:ext cx="8453437"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Definição de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através da DDL possibilita a definição da estrutura e organização dos dados</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Manipulação de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através da DML possibilita a manipulação dos dados armazenados, compreendendo inclusão, consulta, alteração e eliminação.</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Controle de Acesso:</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protege os dados de manipulações não autorizadas, através de comandos de autorização de acesso.</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Integridade dos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define as regras de integridade dos dados contra corrupções, inconsistências e falhas do sistema.</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none">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Controle de Transações: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inclui comandos que controlam a especificação do início e do fim das transações.</a:t>
            </a:r>
            <a:endParaRPr/>
          </a:p>
        </p:txBody>
      </p:sp>
      <p:pic>
        <p:nvPicPr>
          <p:cNvPr id="1256" name="Google Shape;1256;p138"/>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57" name="Google Shape;1257;p13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43</a:t>
            </a:fld>
            <a:endParaRPr sz="1400" b="0" i="0" u="none" strike="noStrike" cap="none">
              <a:solidFill>
                <a:srgbClr val="000000"/>
              </a:solidFill>
              <a:latin typeface="Arial"/>
              <a:ea typeface="Arial"/>
              <a:cs typeface="Arial"/>
              <a:sym typeface="Arial"/>
            </a:endParaRPr>
          </a:p>
        </p:txBody>
      </p:sp>
      <p:sp>
        <p:nvSpPr>
          <p:cNvPr id="1258" name="Google Shape;1258;p138"/>
          <p:cNvSpPr txBox="1">
            <a:spLocks noGrp="1"/>
          </p:cNvSpPr>
          <p:nvPr>
            <p:ph type="ftr" idx="11"/>
          </p:nvPr>
        </p:nvSpPr>
        <p:spPr>
          <a:xfrm>
            <a:off x="99646" y="6283324"/>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39"/>
          <p:cNvSpPr txBox="1">
            <a:spLocks noGrp="1"/>
          </p:cNvSpPr>
          <p:nvPr>
            <p:ph type="title"/>
          </p:nvPr>
        </p:nvSpPr>
        <p:spPr>
          <a:xfrm>
            <a:off x="395287" y="404812"/>
            <a:ext cx="5689600" cy="919162"/>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A linguagem SQL</a:t>
            </a:r>
            <a:endParaRPr/>
          </a:p>
        </p:txBody>
      </p:sp>
      <p:sp>
        <p:nvSpPr>
          <p:cNvPr id="1264" name="Google Shape;1264;p139"/>
          <p:cNvSpPr txBox="1">
            <a:spLocks noGrp="1"/>
          </p:cNvSpPr>
          <p:nvPr>
            <p:ph type="body" idx="1"/>
          </p:nvPr>
        </p:nvSpPr>
        <p:spPr>
          <a:xfrm>
            <a:off x="395287" y="1341437"/>
            <a:ext cx="8229600" cy="3886200"/>
          </a:xfrm>
          <a:prstGeom prst="rect">
            <a:avLst/>
          </a:prstGeom>
          <a:noFill/>
          <a:ln>
            <a:noFill/>
          </a:ln>
        </p:spPr>
        <p:txBody>
          <a:bodyPr spcFirstLastPara="1" wrap="square" lIns="91425" tIns="45700" rIns="91425" bIns="45700" anchor="t" anchorCtr="0">
            <a:noAutofit/>
          </a:bodyPr>
          <a:lstStyle/>
          <a:p>
            <a:pPr marL="342900" lvl="0" indent="-342900" algn="just" rtl="0">
              <a:lnSpc>
                <a:spcPct val="80000"/>
              </a:lnSpc>
              <a:spcBef>
                <a:spcPts val="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Independência de fabricante</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está incorporada em quase todos os SGBDs em seu padrão ANSI, com as extensões proprietárias de cada fabricante.</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Portabilidade entre computadores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pode ser usada desde um PC até um mainframe.</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Redução de custos com treinamento</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as aplicações podem migrar de ambiente com custo reduzido em treinamento.</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Facilidade no entendimento</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oferece um rápido entendimento, com comandos escritos em um inglês estruturado de alto nível.</a:t>
            </a:r>
            <a:endParaRPr/>
          </a:p>
          <a:p>
            <a:pPr marL="342900" lvl="0" indent="-238125" algn="just" rtl="0">
              <a:lnSpc>
                <a:spcPct val="80000"/>
              </a:lnSpc>
              <a:spcBef>
                <a:spcPts val="440"/>
              </a:spcBef>
              <a:spcAft>
                <a:spcPts val="0"/>
              </a:spcAft>
              <a:buClr>
                <a:schemeClr val="lt2"/>
              </a:buClr>
              <a:buSzPts val="1650"/>
              <a:buFont typeface="Noto Sans Symbols"/>
              <a:buNone/>
            </a:pPr>
            <a:endParaRPr sz="2200" b="0" i="0" u="sng">
              <a:solidFill>
                <a:schemeClr val="dk1"/>
              </a:solidFill>
              <a:latin typeface="Arial"/>
              <a:ea typeface="Arial"/>
              <a:cs typeface="Arial"/>
              <a:sym typeface="Arial"/>
            </a:endParaRPr>
          </a:p>
          <a:p>
            <a:pPr marL="342900" lvl="0" indent="-342900" algn="just" rtl="0">
              <a:lnSpc>
                <a:spcPct val="80000"/>
              </a:lnSpc>
              <a:spcBef>
                <a:spcPts val="440"/>
              </a:spcBef>
              <a:spcAft>
                <a:spcPts val="0"/>
              </a:spcAft>
              <a:buClr>
                <a:schemeClr val="lt2"/>
              </a:buClr>
              <a:buSzPts val="1650"/>
              <a:buFont typeface="Noto Sans Symbols"/>
              <a:buChar char="■"/>
            </a:pPr>
            <a:r>
              <a:rPr lang="en-US" sz="2200" b="1" i="0" u="sng">
                <a:solidFill>
                  <a:schemeClr val="dk1"/>
                </a:solidFill>
                <a:latin typeface="Arial"/>
                <a:ea typeface="Arial"/>
                <a:cs typeface="Arial"/>
                <a:sym typeface="Arial"/>
              </a:rPr>
              <a:t>Múltiplas visões de dados</a:t>
            </a:r>
            <a:r>
              <a:rPr lang="en-US" sz="2200" b="1" i="0" u="none">
                <a:solidFill>
                  <a:schemeClr val="dk1"/>
                </a:solidFill>
                <a:latin typeface="Arial"/>
                <a:ea typeface="Arial"/>
                <a:cs typeface="Arial"/>
                <a:sym typeface="Arial"/>
              </a:rPr>
              <a:t>: </a:t>
            </a:r>
            <a:r>
              <a:rPr lang="en-US" sz="2200" b="0" i="0" u="none">
                <a:solidFill>
                  <a:schemeClr val="dk1"/>
                </a:solidFill>
                <a:latin typeface="Arial"/>
                <a:ea typeface="Arial"/>
                <a:cs typeface="Arial"/>
                <a:sym typeface="Arial"/>
              </a:rPr>
              <a:t>possibilita levar diferentes visões dos dados a diferentes usuários.</a:t>
            </a:r>
            <a:endParaRPr/>
          </a:p>
        </p:txBody>
      </p:sp>
      <p:pic>
        <p:nvPicPr>
          <p:cNvPr id="1265" name="Google Shape;1265;p13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266" name="Google Shape;1266;p13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44</a:t>
            </a:fld>
            <a:endParaRPr sz="1400" b="0" i="0" u="none" strike="noStrike" cap="none">
              <a:solidFill>
                <a:srgbClr val="000000"/>
              </a:solidFill>
              <a:latin typeface="Arial"/>
              <a:ea typeface="Arial"/>
              <a:cs typeface="Arial"/>
              <a:sym typeface="Arial"/>
            </a:endParaRPr>
          </a:p>
        </p:txBody>
      </p:sp>
      <p:sp>
        <p:nvSpPr>
          <p:cNvPr id="1267" name="Google Shape;1267;p139"/>
          <p:cNvSpPr txBox="1">
            <a:spLocks noGrp="1"/>
          </p:cNvSpPr>
          <p:nvPr>
            <p:ph type="ftr" idx="11"/>
          </p:nvPr>
        </p:nvSpPr>
        <p:spPr>
          <a:xfrm>
            <a:off x="690489" y="62484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40"/>
          <p:cNvSpPr txBox="1">
            <a:spLocks noGrp="1"/>
          </p:cNvSpPr>
          <p:nvPr>
            <p:ph type="ctrTitle"/>
          </p:nvPr>
        </p:nvSpPr>
        <p:spPr>
          <a:xfrm>
            <a:off x="3492500" y="2276475"/>
            <a:ext cx="4589463" cy="889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t>Exercício - Prático</a:t>
            </a:r>
            <a:endParaRPr/>
          </a:p>
        </p:txBody>
      </p:sp>
      <p:pic>
        <p:nvPicPr>
          <p:cNvPr id="1273" name="Google Shape;1273;p140"/>
          <p:cNvPicPr preferRelativeResize="0"/>
          <p:nvPr/>
        </p:nvPicPr>
        <p:blipFill rotWithShape="1">
          <a:blip r:embed="rId3">
            <a:alphaModFix/>
          </a:blip>
          <a:srcRect/>
          <a:stretch/>
        </p:blipFill>
        <p:spPr>
          <a:xfrm>
            <a:off x="7481888" y="508000"/>
            <a:ext cx="1439862" cy="495300"/>
          </a:xfrm>
          <a:prstGeom prst="rect">
            <a:avLst/>
          </a:prstGeom>
          <a:noFill/>
          <a:ln>
            <a:noFill/>
          </a:ln>
        </p:spPr>
      </p:pic>
      <p:sp>
        <p:nvSpPr>
          <p:cNvPr id="1274" name="Google Shape;1274;p14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41"/>
          <p:cNvSpPr txBox="1">
            <a:spLocks noGrp="1"/>
          </p:cNvSpPr>
          <p:nvPr>
            <p:ph type="ctrTitle" idx="4294967295"/>
          </p:nvPr>
        </p:nvSpPr>
        <p:spPr>
          <a:xfrm>
            <a:off x="0" y="1071563"/>
            <a:ext cx="7772400" cy="3746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chemeClr val="dk1"/>
                </a:solidFill>
                <a:latin typeface="Arial"/>
                <a:ea typeface="Arial"/>
                <a:cs typeface="Arial"/>
                <a:sym typeface="Arial"/>
              </a:rPr>
              <a:t>SGBD - Estrutura</a:t>
            </a:r>
            <a:endParaRPr sz="2800" b="0" i="0" u="none" strike="noStrike" cap="none">
              <a:solidFill>
                <a:schemeClr val="dk1"/>
              </a:solidFill>
              <a:latin typeface="Arial"/>
              <a:ea typeface="Arial"/>
              <a:cs typeface="Arial"/>
              <a:sym typeface="Arial"/>
            </a:endParaRPr>
          </a:p>
        </p:txBody>
      </p:sp>
      <p:sp>
        <p:nvSpPr>
          <p:cNvPr id="1280" name="Google Shape;1280;p141"/>
          <p:cNvSpPr txBox="1">
            <a:spLocks noGrp="1"/>
          </p:cNvSpPr>
          <p:nvPr>
            <p:ph type="ftr" idx="11"/>
          </p:nvPr>
        </p:nvSpPr>
        <p:spPr>
          <a:xfrm>
            <a:off x="0" y="6211888"/>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281" name="Google Shape;1281;p141"/>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282" name="Google Shape;1282;p141"/>
          <p:cNvPicPr preferRelativeResize="0"/>
          <p:nvPr/>
        </p:nvPicPr>
        <p:blipFill rotWithShape="1">
          <a:blip r:embed="rId4">
            <a:alphaModFix/>
          </a:blip>
          <a:srcRect/>
          <a:stretch/>
        </p:blipFill>
        <p:spPr>
          <a:xfrm>
            <a:off x="179388" y="1881188"/>
            <a:ext cx="3171825" cy="3629025"/>
          </a:xfrm>
          <a:prstGeom prst="rect">
            <a:avLst/>
          </a:prstGeom>
          <a:noFill/>
          <a:ln>
            <a:noFill/>
          </a:ln>
        </p:spPr>
      </p:pic>
      <p:pic>
        <p:nvPicPr>
          <p:cNvPr id="1283" name="Google Shape;1283;p141"/>
          <p:cNvPicPr preferRelativeResize="0"/>
          <p:nvPr/>
        </p:nvPicPr>
        <p:blipFill rotWithShape="1">
          <a:blip r:embed="rId5">
            <a:alphaModFix/>
          </a:blip>
          <a:srcRect/>
          <a:stretch/>
        </p:blipFill>
        <p:spPr>
          <a:xfrm>
            <a:off x="4303713" y="1868488"/>
            <a:ext cx="4391025" cy="3514725"/>
          </a:xfrm>
          <a:prstGeom prst="rect">
            <a:avLst/>
          </a:prstGeom>
          <a:noFill/>
          <a:ln>
            <a:noFill/>
          </a:ln>
        </p:spPr>
      </p:pic>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142"/>
          <p:cNvSpPr txBox="1">
            <a:spLocks noGrp="1"/>
          </p:cNvSpPr>
          <p:nvPr>
            <p:ph type="ctrTitle"/>
          </p:nvPr>
        </p:nvSpPr>
        <p:spPr>
          <a:xfrm>
            <a:off x="3254375" y="2420937"/>
            <a:ext cx="5710237"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FFFF"/>
              </a:buClr>
              <a:buSzPts val="2800"/>
              <a:buFont typeface="Arial"/>
              <a:buNone/>
            </a:pPr>
            <a:r>
              <a:rPr lang="en-US" sz="2800" b="1" i="0" u="none">
                <a:solidFill>
                  <a:srgbClr val="FFFFFF"/>
                </a:solidFill>
                <a:latin typeface="Arial"/>
                <a:ea typeface="Arial"/>
                <a:cs typeface="Arial"/>
                <a:sym typeface="Arial"/>
              </a:rPr>
              <a:t>Três categorias do SQL</a:t>
            </a:r>
            <a:endParaRPr/>
          </a:p>
        </p:txBody>
      </p:sp>
      <p:pic>
        <p:nvPicPr>
          <p:cNvPr id="1289" name="Google Shape;1289;p142"/>
          <p:cNvPicPr preferRelativeResize="0"/>
          <p:nvPr/>
        </p:nvPicPr>
        <p:blipFill rotWithShape="1">
          <a:blip r:embed="rId3">
            <a:alphaModFix/>
          </a:blip>
          <a:srcRect/>
          <a:stretch/>
        </p:blipFill>
        <p:spPr>
          <a:xfrm>
            <a:off x="7380287" y="692150"/>
            <a:ext cx="1439862" cy="495300"/>
          </a:xfrm>
          <a:prstGeom prst="rect">
            <a:avLst/>
          </a:prstGeom>
          <a:noFill/>
          <a:ln>
            <a:noFill/>
          </a:ln>
        </p:spPr>
      </p:pic>
      <p:sp>
        <p:nvSpPr>
          <p:cNvPr id="1290" name="Google Shape;1290;p142"/>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47</a:t>
            </a:fld>
            <a:endParaRPr sz="1400" b="0" i="0" u="none" strike="noStrike" cap="none">
              <a:solidFill>
                <a:srgbClr val="000000"/>
              </a:solidFill>
              <a:latin typeface="Arial"/>
              <a:ea typeface="Arial"/>
              <a:cs typeface="Arial"/>
              <a:sym typeface="Arial"/>
            </a:endParaRPr>
          </a:p>
        </p:txBody>
      </p:sp>
      <p:sp>
        <p:nvSpPr>
          <p:cNvPr id="1291" name="Google Shape;1291;p142"/>
          <p:cNvSpPr txBox="1">
            <a:spLocks noGrp="1"/>
          </p:cNvSpPr>
          <p:nvPr>
            <p:ph type="ftr" idx="11"/>
          </p:nvPr>
        </p:nvSpPr>
        <p:spPr>
          <a:xfrm>
            <a:off x="1806575" y="5910776"/>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None/>
            </a:pPr>
            <a:r>
              <a:rPr lang="en-US"/>
              <a:t>Aula 03 – SGBD - 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4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48</a:t>
            </a:fld>
            <a:endParaRPr sz="1400" b="0" i="0" u="none" strike="noStrike" cap="none">
              <a:solidFill>
                <a:srgbClr val="000000"/>
              </a:solidFill>
              <a:latin typeface="Arial"/>
              <a:ea typeface="Arial"/>
              <a:cs typeface="Arial"/>
              <a:sym typeface="Arial"/>
            </a:endParaRPr>
          </a:p>
        </p:txBody>
      </p:sp>
      <p:sp>
        <p:nvSpPr>
          <p:cNvPr id="1297" name="Google Shape;1297;p143"/>
          <p:cNvSpPr txBox="1">
            <a:spLocks noGrp="1"/>
          </p:cNvSpPr>
          <p:nvPr>
            <p:ph type="ctrTitle" idx="4294967295"/>
          </p:nvPr>
        </p:nvSpPr>
        <p:spPr>
          <a:xfrm>
            <a:off x="0" y="836612"/>
            <a:ext cx="91440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Linguagem de definição dos dados (DDL)</a:t>
            </a:r>
            <a:r>
              <a:rPr lang="en-US" sz="2800" b="0" i="0" u="none" strike="noStrike" cap="none">
                <a:solidFill>
                  <a:schemeClr val="dk1"/>
                </a:solidFill>
                <a:latin typeface="Arial"/>
                <a:ea typeface="Arial"/>
                <a:cs typeface="Arial"/>
                <a:sym typeface="Arial"/>
              </a:rPr>
              <a:t> </a:t>
            </a:r>
            <a:endParaRPr sz="4400" b="0" i="0" u="none" strike="noStrike" cap="none">
              <a:solidFill>
                <a:schemeClr val="dk1"/>
              </a:solidFill>
              <a:latin typeface="Arial"/>
              <a:ea typeface="Arial"/>
              <a:cs typeface="Arial"/>
              <a:sym typeface="Arial"/>
            </a:endParaRPr>
          </a:p>
        </p:txBody>
      </p:sp>
      <p:sp>
        <p:nvSpPr>
          <p:cNvPr id="1298" name="Google Shape;1298;p143"/>
          <p:cNvSpPr txBox="1"/>
          <p:nvPr/>
        </p:nvSpPr>
        <p:spPr>
          <a:xfrm>
            <a:off x="250825" y="1557337"/>
            <a:ext cx="4608512" cy="94773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Linguagem que </a:t>
            </a:r>
            <a:r>
              <a:rPr lang="en-US" sz="2000" b="1" i="0" u="none" strike="noStrike" cap="none">
                <a:solidFill>
                  <a:schemeClr val="dk1"/>
                </a:solidFill>
                <a:latin typeface="Arial"/>
                <a:ea typeface="Arial"/>
                <a:cs typeface="Arial"/>
                <a:sym typeface="Arial"/>
              </a:rPr>
              <a:t>define</a:t>
            </a:r>
            <a:r>
              <a:rPr lang="en-US" sz="2000" b="0" i="0" u="none" strike="noStrike" cap="none">
                <a:solidFill>
                  <a:schemeClr val="dk1"/>
                </a:solidFill>
                <a:latin typeface="Arial"/>
                <a:ea typeface="Arial"/>
                <a:cs typeface="Arial"/>
                <a:sym typeface="Arial"/>
              </a:rPr>
              <a:t> as aplicações, </a:t>
            </a:r>
            <a:r>
              <a:rPr lang="en-US" sz="2000" b="1" i="0" u="none" strike="noStrike" cap="none">
                <a:solidFill>
                  <a:schemeClr val="dk1"/>
                </a:solidFill>
                <a:latin typeface="Arial"/>
                <a:ea typeface="Arial"/>
                <a:cs typeface="Arial"/>
                <a:sym typeface="Arial"/>
              </a:rPr>
              <a:t>arquivos</a:t>
            </a:r>
            <a:r>
              <a:rPr lang="en-US" sz="2000" b="0" i="0" u="none" strike="noStrike" cap="none">
                <a:solidFill>
                  <a:schemeClr val="dk1"/>
                </a:solidFill>
                <a:latin typeface="Arial"/>
                <a:ea typeface="Arial"/>
                <a:cs typeface="Arial"/>
                <a:sym typeface="Arial"/>
              </a:rPr>
              <a:t> e </a:t>
            </a:r>
            <a:r>
              <a:rPr lang="en-US" sz="2000" b="1" i="0" u="none" strike="noStrike" cap="none">
                <a:solidFill>
                  <a:schemeClr val="dk1"/>
                </a:solidFill>
                <a:latin typeface="Arial"/>
                <a:ea typeface="Arial"/>
                <a:cs typeface="Arial"/>
                <a:sym typeface="Arial"/>
              </a:rPr>
              <a:t>campos</a:t>
            </a:r>
            <a:r>
              <a:rPr lang="en-US" sz="2000" b="0" i="0" u="none" strike="noStrike" cap="none">
                <a:solidFill>
                  <a:schemeClr val="dk1"/>
                </a:solidFill>
                <a:latin typeface="Arial"/>
                <a:ea typeface="Arial"/>
                <a:cs typeface="Arial"/>
                <a:sym typeface="Arial"/>
              </a:rPr>
              <a:t> que irão compor o banco de dados. </a:t>
            </a:r>
            <a:endParaRPr sz="1400" b="0" i="0" u="none" strike="noStrike" cap="none">
              <a:solidFill>
                <a:srgbClr val="000000"/>
              </a:solidFill>
              <a:latin typeface="Arial"/>
              <a:ea typeface="Arial"/>
              <a:cs typeface="Arial"/>
              <a:sym typeface="Arial"/>
            </a:endParaRPr>
          </a:p>
          <a:p>
            <a:pPr marL="342900" marR="0" lvl="0" indent="-215900" algn="just" rtl="0">
              <a:lnSpc>
                <a:spcPct val="100000"/>
              </a:lnSpc>
              <a:spcBef>
                <a:spcPts val="0"/>
              </a:spcBef>
              <a:spcAft>
                <a:spcPts val="0"/>
              </a:spcAft>
              <a:buClr>
                <a:schemeClr val="dk1"/>
              </a:buClr>
              <a:buSzPts val="2000"/>
              <a:buFont typeface="Noto Sans Symbols"/>
              <a:buNone/>
            </a:pPr>
            <a:endParaRPr sz="2000" b="0" i="0" u="none" strike="noStrike" cap="none">
              <a:solidFill>
                <a:schemeClr val="dk1"/>
              </a:solidFill>
              <a:latin typeface="Arial"/>
              <a:ea typeface="Arial"/>
              <a:cs typeface="Arial"/>
              <a:sym typeface="Arial"/>
            </a:endParaRPr>
          </a:p>
          <a:p>
            <a:pPr marL="342900" marR="0" lvl="0"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Comandos de </a:t>
            </a:r>
            <a:r>
              <a:rPr lang="en-US" sz="2000" b="1" i="0" u="none" strike="noStrike" cap="none">
                <a:solidFill>
                  <a:schemeClr val="dk1"/>
                </a:solidFill>
                <a:latin typeface="Arial"/>
                <a:ea typeface="Arial"/>
                <a:cs typeface="Arial"/>
                <a:sym typeface="Arial"/>
              </a:rPr>
              <a:t>criação e atualização da estrutura</a:t>
            </a:r>
            <a:r>
              <a:rPr lang="en-US" sz="2000" b="0" i="0" u="none" strike="noStrike" cap="none">
                <a:solidFill>
                  <a:schemeClr val="dk1"/>
                </a:solidFill>
                <a:latin typeface="Arial"/>
                <a:ea typeface="Arial"/>
                <a:cs typeface="Arial"/>
                <a:sym typeface="Arial"/>
              </a:rPr>
              <a:t> dos campos dos arquivos.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299" name="Google Shape;1299;p143"/>
          <p:cNvPicPr preferRelativeResize="0"/>
          <p:nvPr/>
        </p:nvPicPr>
        <p:blipFill rotWithShape="1">
          <a:blip r:embed="rId3">
            <a:alphaModFix/>
          </a:blip>
          <a:srcRect/>
          <a:stretch/>
        </p:blipFill>
        <p:spPr>
          <a:xfrm>
            <a:off x="5003800" y="1700212"/>
            <a:ext cx="3592512" cy="1873250"/>
          </a:xfrm>
          <a:prstGeom prst="rect">
            <a:avLst/>
          </a:prstGeom>
          <a:noFill/>
          <a:ln>
            <a:noFill/>
          </a:ln>
        </p:spPr>
      </p:pic>
      <p:pic>
        <p:nvPicPr>
          <p:cNvPr id="1300" name="Google Shape;1300;p143"/>
          <p:cNvPicPr preferRelativeResize="0"/>
          <p:nvPr/>
        </p:nvPicPr>
        <p:blipFill rotWithShape="1">
          <a:blip r:embed="rId4">
            <a:alphaModFix/>
          </a:blip>
          <a:srcRect/>
          <a:stretch/>
        </p:blipFill>
        <p:spPr>
          <a:xfrm>
            <a:off x="1187450" y="3933825"/>
            <a:ext cx="4191000" cy="2724150"/>
          </a:xfrm>
          <a:prstGeom prst="rect">
            <a:avLst/>
          </a:prstGeom>
          <a:noFill/>
          <a:ln>
            <a:noFill/>
          </a:ln>
        </p:spPr>
      </p:pic>
      <p:pic>
        <p:nvPicPr>
          <p:cNvPr id="1301" name="Google Shape;1301;p143"/>
          <p:cNvPicPr preferRelativeResize="0"/>
          <p:nvPr/>
        </p:nvPicPr>
        <p:blipFill rotWithShape="1">
          <a:blip r:embed="rId5">
            <a:alphaModFix/>
          </a:blip>
          <a:srcRect/>
          <a:stretch/>
        </p:blipFill>
        <p:spPr>
          <a:xfrm>
            <a:off x="7380287" y="692150"/>
            <a:ext cx="1439862" cy="495300"/>
          </a:xfrm>
          <a:prstGeom prst="rect">
            <a:avLst/>
          </a:prstGeom>
          <a:noFill/>
          <a:ln>
            <a:noFill/>
          </a:ln>
        </p:spPr>
      </p:pic>
      <p:sp>
        <p:nvSpPr>
          <p:cNvPr id="1302" name="Google Shape;1302;p143"/>
          <p:cNvSpPr txBox="1">
            <a:spLocks noGrp="1"/>
          </p:cNvSpPr>
          <p:nvPr>
            <p:ph type="ftr" idx="11"/>
          </p:nvPr>
        </p:nvSpPr>
        <p:spPr>
          <a:xfrm>
            <a:off x="5060950" y="55806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None/>
            </a:pPr>
            <a:r>
              <a:rPr lang="en-US"/>
              <a:t>Aula 03 – SGBD - SQL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44"/>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49</a:t>
            </a:fld>
            <a:endParaRPr sz="1400" b="0" i="0" u="none" strike="noStrike" cap="none">
              <a:solidFill>
                <a:srgbClr val="000000"/>
              </a:solidFill>
              <a:latin typeface="Arial"/>
              <a:ea typeface="Arial"/>
              <a:cs typeface="Arial"/>
              <a:sym typeface="Arial"/>
            </a:endParaRPr>
          </a:p>
        </p:txBody>
      </p:sp>
      <p:sp>
        <p:nvSpPr>
          <p:cNvPr id="1308" name="Google Shape;1308;p144"/>
          <p:cNvSpPr txBox="1">
            <a:spLocks noGrp="1"/>
          </p:cNvSpPr>
          <p:nvPr>
            <p:ph type="ctrTitle" idx="4294967295"/>
          </p:nvPr>
        </p:nvSpPr>
        <p:spPr>
          <a:xfrm>
            <a:off x="0" y="836612"/>
            <a:ext cx="91440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Linguagem de manipulação dos dados (DML)</a:t>
            </a:r>
            <a:r>
              <a:rPr lang="en-US" sz="2400" b="0" i="0" u="none" strike="noStrike" cap="none">
                <a:solidFill>
                  <a:schemeClr val="dk1"/>
                </a:solidFill>
                <a:latin typeface="Arial"/>
                <a:ea typeface="Arial"/>
                <a:cs typeface="Arial"/>
                <a:sym typeface="Arial"/>
              </a:rPr>
              <a:t> </a:t>
            </a:r>
            <a:endParaRPr sz="4400" b="0" i="0" u="none" strike="noStrike" cap="none">
              <a:solidFill>
                <a:schemeClr val="dk1"/>
              </a:solidFill>
              <a:latin typeface="Arial"/>
              <a:ea typeface="Arial"/>
              <a:cs typeface="Arial"/>
              <a:sym typeface="Arial"/>
            </a:endParaRPr>
          </a:p>
        </p:txBody>
      </p:sp>
      <p:sp>
        <p:nvSpPr>
          <p:cNvPr id="1309" name="Google Shape;1309;p144"/>
          <p:cNvSpPr txBox="1"/>
          <p:nvPr/>
        </p:nvSpPr>
        <p:spPr>
          <a:xfrm>
            <a:off x="250825" y="1557337"/>
            <a:ext cx="5768975" cy="947737"/>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00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Linguagem que define os comandos de </a:t>
            </a:r>
            <a:r>
              <a:rPr lang="en-US" sz="2000" b="1" i="0" u="none" strike="noStrike" cap="none">
                <a:solidFill>
                  <a:schemeClr val="dk1"/>
                </a:solidFill>
                <a:latin typeface="Arial"/>
                <a:ea typeface="Arial"/>
                <a:cs typeface="Arial"/>
                <a:sym typeface="Arial"/>
              </a:rPr>
              <a:t>manipulação</a:t>
            </a:r>
            <a:r>
              <a:rPr lang="en-US" sz="2000" b="0" i="0" u="none" strike="noStrike" cap="none">
                <a:solidFill>
                  <a:schemeClr val="dk1"/>
                </a:solidFill>
                <a:latin typeface="Arial"/>
                <a:ea typeface="Arial"/>
                <a:cs typeface="Arial"/>
                <a:sym typeface="Arial"/>
              </a:rPr>
              <a:t> e </a:t>
            </a:r>
            <a:r>
              <a:rPr lang="en-US" sz="2000" b="1" i="0" u="none" strike="noStrike" cap="none">
                <a:solidFill>
                  <a:schemeClr val="dk1"/>
                </a:solidFill>
                <a:latin typeface="Arial"/>
                <a:ea typeface="Arial"/>
                <a:cs typeface="Arial"/>
                <a:sym typeface="Arial"/>
              </a:rPr>
              <a:t>operação dos dados </a:t>
            </a:r>
            <a:r>
              <a:rPr lang="en-US" sz="2000" b="0" i="0" u="none" strike="noStrike" cap="none">
                <a:solidFill>
                  <a:schemeClr val="dk1"/>
                </a:solidFill>
                <a:latin typeface="Arial"/>
                <a:ea typeface="Arial"/>
                <a:cs typeface="Arial"/>
                <a:sym typeface="Arial"/>
              </a:rPr>
              <a:t>(comandos de consulta e atualização dos dados dos arquivos).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pic>
        <p:nvPicPr>
          <p:cNvPr id="1310" name="Google Shape;1310;p144"/>
          <p:cNvPicPr preferRelativeResize="0"/>
          <p:nvPr/>
        </p:nvPicPr>
        <p:blipFill rotWithShape="1">
          <a:blip r:embed="rId3">
            <a:alphaModFix/>
          </a:blip>
          <a:srcRect/>
          <a:stretch/>
        </p:blipFill>
        <p:spPr>
          <a:xfrm>
            <a:off x="6546850" y="1692275"/>
            <a:ext cx="2305050" cy="1220787"/>
          </a:xfrm>
          <a:prstGeom prst="rect">
            <a:avLst/>
          </a:prstGeom>
          <a:noFill/>
          <a:ln>
            <a:noFill/>
          </a:ln>
        </p:spPr>
      </p:pic>
      <p:pic>
        <p:nvPicPr>
          <p:cNvPr id="1311" name="Google Shape;1311;p144"/>
          <p:cNvPicPr preferRelativeResize="0"/>
          <p:nvPr/>
        </p:nvPicPr>
        <p:blipFill rotWithShape="1">
          <a:blip r:embed="rId4">
            <a:alphaModFix/>
          </a:blip>
          <a:srcRect/>
          <a:stretch/>
        </p:blipFill>
        <p:spPr>
          <a:xfrm>
            <a:off x="468312" y="3440112"/>
            <a:ext cx="3905250" cy="2505075"/>
          </a:xfrm>
          <a:prstGeom prst="rect">
            <a:avLst/>
          </a:prstGeom>
          <a:noFill/>
          <a:ln>
            <a:noFill/>
          </a:ln>
        </p:spPr>
      </p:pic>
      <p:pic>
        <p:nvPicPr>
          <p:cNvPr id="1312" name="Google Shape;1312;p144"/>
          <p:cNvPicPr preferRelativeResize="0"/>
          <p:nvPr/>
        </p:nvPicPr>
        <p:blipFill rotWithShape="1">
          <a:blip r:embed="rId5">
            <a:alphaModFix/>
          </a:blip>
          <a:srcRect/>
          <a:stretch/>
        </p:blipFill>
        <p:spPr>
          <a:xfrm>
            <a:off x="7380287" y="692150"/>
            <a:ext cx="1439862" cy="495300"/>
          </a:xfrm>
          <a:prstGeom prst="rect">
            <a:avLst/>
          </a:prstGeom>
          <a:noFill/>
          <a:ln>
            <a:noFill/>
          </a:ln>
        </p:spPr>
      </p:pic>
      <p:pic>
        <p:nvPicPr>
          <p:cNvPr id="1313" name="Google Shape;1313;p144"/>
          <p:cNvPicPr preferRelativeResize="0"/>
          <p:nvPr/>
        </p:nvPicPr>
        <p:blipFill rotWithShape="1">
          <a:blip r:embed="rId6">
            <a:alphaModFix/>
          </a:blip>
          <a:srcRect/>
          <a:stretch/>
        </p:blipFill>
        <p:spPr>
          <a:xfrm>
            <a:off x="5083175" y="4662487"/>
            <a:ext cx="2627312" cy="584200"/>
          </a:xfrm>
          <a:prstGeom prst="rect">
            <a:avLst/>
          </a:prstGeom>
          <a:noFill/>
          <a:ln>
            <a:noFill/>
          </a:ln>
        </p:spPr>
      </p:pic>
      <p:pic>
        <p:nvPicPr>
          <p:cNvPr id="1314" name="Google Shape;1314;p144"/>
          <p:cNvPicPr preferRelativeResize="0"/>
          <p:nvPr/>
        </p:nvPicPr>
        <p:blipFill rotWithShape="1">
          <a:blip r:embed="rId7">
            <a:alphaModFix/>
          </a:blip>
          <a:srcRect/>
          <a:stretch/>
        </p:blipFill>
        <p:spPr>
          <a:xfrm>
            <a:off x="5202237" y="3941762"/>
            <a:ext cx="2605087" cy="546100"/>
          </a:xfrm>
          <a:prstGeom prst="rect">
            <a:avLst/>
          </a:prstGeom>
          <a:noFill/>
          <a:ln>
            <a:noFill/>
          </a:ln>
        </p:spPr>
      </p:pic>
      <p:pic>
        <p:nvPicPr>
          <p:cNvPr id="1315" name="Google Shape;1315;p144"/>
          <p:cNvPicPr preferRelativeResize="0"/>
          <p:nvPr/>
        </p:nvPicPr>
        <p:blipFill rotWithShape="1">
          <a:blip r:embed="rId8">
            <a:alphaModFix/>
          </a:blip>
          <a:srcRect/>
          <a:stretch/>
        </p:blipFill>
        <p:spPr>
          <a:xfrm>
            <a:off x="5235575" y="3151187"/>
            <a:ext cx="2117725" cy="581025"/>
          </a:xfrm>
          <a:prstGeom prst="rect">
            <a:avLst/>
          </a:prstGeom>
          <a:noFill/>
          <a:ln>
            <a:noFill/>
          </a:ln>
        </p:spPr>
      </p:pic>
      <p:pic>
        <p:nvPicPr>
          <p:cNvPr id="1316" name="Google Shape;1316;p144"/>
          <p:cNvPicPr preferRelativeResize="0"/>
          <p:nvPr/>
        </p:nvPicPr>
        <p:blipFill rotWithShape="1">
          <a:blip r:embed="rId9">
            <a:alphaModFix/>
          </a:blip>
          <a:srcRect/>
          <a:stretch/>
        </p:blipFill>
        <p:spPr>
          <a:xfrm>
            <a:off x="5083175" y="5373687"/>
            <a:ext cx="3833812" cy="1023937"/>
          </a:xfrm>
          <a:prstGeom prst="rect">
            <a:avLst/>
          </a:prstGeom>
          <a:noFill/>
          <a:ln>
            <a:noFill/>
          </a:ln>
        </p:spPr>
      </p:pic>
      <p:sp>
        <p:nvSpPr>
          <p:cNvPr id="1317" name="Google Shape;1317;p144"/>
          <p:cNvSpPr txBox="1">
            <a:spLocks noGrp="1"/>
          </p:cNvSpPr>
          <p:nvPr>
            <p:ph type="ftr" idx="11"/>
          </p:nvPr>
        </p:nvSpPr>
        <p:spPr>
          <a:xfrm>
            <a:off x="473075" y="6169024"/>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None/>
            </a:pPr>
            <a:r>
              <a:rPr lang="en-US"/>
              <a:t>Aula 03 – SGBD - SQL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9"/>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5</a:t>
            </a:fld>
            <a:endParaRPr sz="1200" b="0" i="0" u="none" strike="noStrike" cap="none">
              <a:solidFill>
                <a:srgbClr val="000000"/>
              </a:solidFill>
              <a:latin typeface="Arial Black"/>
              <a:ea typeface="Arial Black"/>
              <a:cs typeface="Arial Black"/>
              <a:sym typeface="Arial Black"/>
            </a:endParaRPr>
          </a:p>
        </p:txBody>
      </p:sp>
      <p:sp>
        <p:nvSpPr>
          <p:cNvPr id="812" name="Google Shape;812;p99"/>
          <p:cNvSpPr txBox="1"/>
          <p:nvPr/>
        </p:nvSpPr>
        <p:spPr>
          <a:xfrm>
            <a:off x="0" y="1071563"/>
            <a:ext cx="8893175"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 Processamento sem BD</a:t>
            </a: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 Dados não Compartilha dados</a:t>
            </a:r>
            <a:endParaRPr sz="2800" b="0" i="0" u="none" strike="noStrike" cap="none">
              <a:solidFill>
                <a:srgbClr val="000000"/>
              </a:solidFill>
              <a:latin typeface="Arial"/>
              <a:ea typeface="Arial"/>
              <a:cs typeface="Arial"/>
              <a:sym typeface="Arial"/>
            </a:endParaRPr>
          </a:p>
        </p:txBody>
      </p:sp>
      <p:pic>
        <p:nvPicPr>
          <p:cNvPr id="813" name="Google Shape;813;p99"/>
          <p:cNvPicPr preferRelativeResize="0"/>
          <p:nvPr/>
        </p:nvPicPr>
        <p:blipFill rotWithShape="1">
          <a:blip r:embed="rId3">
            <a:alphaModFix/>
          </a:blip>
          <a:srcRect/>
          <a:stretch/>
        </p:blipFill>
        <p:spPr>
          <a:xfrm>
            <a:off x="7231063" y="508000"/>
            <a:ext cx="1439862" cy="495300"/>
          </a:xfrm>
          <a:prstGeom prst="rect">
            <a:avLst/>
          </a:prstGeom>
          <a:noFill/>
          <a:ln>
            <a:noFill/>
          </a:ln>
        </p:spPr>
      </p:pic>
      <p:sp>
        <p:nvSpPr>
          <p:cNvPr id="814" name="Google Shape;814;p9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02 - BD</a:t>
            </a:r>
            <a:endParaRPr/>
          </a:p>
        </p:txBody>
      </p:sp>
      <p:pic>
        <p:nvPicPr>
          <p:cNvPr id="815" name="Google Shape;815;p99"/>
          <p:cNvPicPr preferRelativeResize="0"/>
          <p:nvPr/>
        </p:nvPicPr>
        <p:blipFill rotWithShape="1">
          <a:blip r:embed="rId4">
            <a:alphaModFix/>
          </a:blip>
          <a:srcRect/>
          <a:stretch/>
        </p:blipFill>
        <p:spPr>
          <a:xfrm>
            <a:off x="917575" y="2133600"/>
            <a:ext cx="7058025" cy="4067175"/>
          </a:xfrm>
          <a:prstGeom prst="rect">
            <a:avLst/>
          </a:prstGeom>
          <a:noFill/>
          <a:ln>
            <a:noFill/>
          </a:ln>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45"/>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50</a:t>
            </a:fld>
            <a:endParaRPr sz="1400" b="0" i="0" u="none" strike="noStrike" cap="none">
              <a:solidFill>
                <a:srgbClr val="000000"/>
              </a:solidFill>
              <a:latin typeface="Arial"/>
              <a:ea typeface="Arial"/>
              <a:cs typeface="Arial"/>
              <a:sym typeface="Arial"/>
            </a:endParaRPr>
          </a:p>
        </p:txBody>
      </p:sp>
      <p:sp>
        <p:nvSpPr>
          <p:cNvPr id="1323" name="Google Shape;1323;p145"/>
          <p:cNvSpPr txBox="1">
            <a:spLocks noGrp="1"/>
          </p:cNvSpPr>
          <p:nvPr>
            <p:ph type="ctrTitle" idx="4294967295"/>
          </p:nvPr>
        </p:nvSpPr>
        <p:spPr>
          <a:xfrm>
            <a:off x="0" y="836612"/>
            <a:ext cx="9144000" cy="3746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a:solidFill>
                  <a:schemeClr val="dk1"/>
                </a:solidFill>
                <a:latin typeface="Arial"/>
                <a:ea typeface="Arial"/>
                <a:cs typeface="Arial"/>
                <a:sym typeface="Arial"/>
              </a:rPr>
              <a:t>Linguagem de controle dos dados (DCL)</a:t>
            </a:r>
            <a:r>
              <a:rPr lang="en-US" sz="2800" b="0" i="0" u="none" strike="noStrike" cap="none">
                <a:solidFill>
                  <a:schemeClr val="dk1"/>
                </a:solidFill>
                <a:latin typeface="Arial"/>
                <a:ea typeface="Arial"/>
                <a:cs typeface="Arial"/>
                <a:sym typeface="Arial"/>
              </a:rPr>
              <a:t> </a:t>
            </a:r>
            <a:endParaRPr sz="4400" b="0" i="0" u="none" strike="noStrike" cap="none">
              <a:solidFill>
                <a:schemeClr val="dk1"/>
              </a:solidFill>
              <a:latin typeface="Arial"/>
              <a:ea typeface="Arial"/>
              <a:cs typeface="Arial"/>
              <a:sym typeface="Arial"/>
            </a:endParaRPr>
          </a:p>
        </p:txBody>
      </p:sp>
      <p:sp>
        <p:nvSpPr>
          <p:cNvPr id="1324" name="Google Shape;1324;p145"/>
          <p:cNvSpPr txBox="1"/>
          <p:nvPr/>
        </p:nvSpPr>
        <p:spPr>
          <a:xfrm>
            <a:off x="250825" y="1557337"/>
            <a:ext cx="4321175"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Usado para </a:t>
            </a:r>
            <a:r>
              <a:rPr lang="en-US" sz="2000" b="1" i="0" u="none" strike="noStrike" cap="none">
                <a:solidFill>
                  <a:schemeClr val="dk1"/>
                </a:solidFill>
                <a:latin typeface="Arial"/>
                <a:ea typeface="Arial"/>
                <a:cs typeface="Arial"/>
                <a:sym typeface="Arial"/>
              </a:rPr>
              <a:t>controle de acesso </a:t>
            </a:r>
            <a:r>
              <a:rPr lang="en-US" sz="2000" b="0" i="0" u="none" strike="noStrike" cap="none">
                <a:solidFill>
                  <a:schemeClr val="dk1"/>
                </a:solidFill>
                <a:latin typeface="Arial"/>
                <a:ea typeface="Arial"/>
                <a:cs typeface="Arial"/>
                <a:sym typeface="Arial"/>
              </a:rPr>
              <a:t>aos dados em um banco de dados. </a:t>
            </a:r>
            <a:endParaRPr sz="1400" b="0" i="0" u="none" strike="noStrike" cap="none">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 Todos acessos podem ser sobre, por exemplo, tabelas, views,  functions.</a:t>
            </a:r>
            <a:endParaRPr sz="1400" b="0" i="0" u="none" strike="noStrike" cap="none">
              <a:solidFill>
                <a:srgbClr val="000000"/>
              </a:solidFill>
              <a:latin typeface="Arial"/>
              <a:ea typeface="Arial"/>
              <a:cs typeface="Arial"/>
              <a:sym typeface="Arial"/>
            </a:endParaRPr>
          </a:p>
        </p:txBody>
      </p:sp>
      <p:pic>
        <p:nvPicPr>
          <p:cNvPr id="1325" name="Google Shape;1325;p145"/>
          <p:cNvPicPr preferRelativeResize="0"/>
          <p:nvPr/>
        </p:nvPicPr>
        <p:blipFill rotWithShape="1">
          <a:blip r:embed="rId3">
            <a:alphaModFix/>
          </a:blip>
          <a:srcRect/>
          <a:stretch/>
        </p:blipFill>
        <p:spPr>
          <a:xfrm>
            <a:off x="5076825" y="2636837"/>
            <a:ext cx="3743325" cy="2546350"/>
          </a:xfrm>
          <a:prstGeom prst="rect">
            <a:avLst/>
          </a:prstGeom>
          <a:noFill/>
          <a:ln>
            <a:noFill/>
          </a:ln>
        </p:spPr>
      </p:pic>
      <p:pic>
        <p:nvPicPr>
          <p:cNvPr id="1326" name="Google Shape;1326;p145"/>
          <p:cNvPicPr preferRelativeResize="0"/>
          <p:nvPr/>
        </p:nvPicPr>
        <p:blipFill rotWithShape="1">
          <a:blip r:embed="rId4">
            <a:alphaModFix/>
          </a:blip>
          <a:srcRect/>
          <a:stretch/>
        </p:blipFill>
        <p:spPr>
          <a:xfrm>
            <a:off x="7380287" y="692150"/>
            <a:ext cx="1439862" cy="495300"/>
          </a:xfrm>
          <a:prstGeom prst="rect">
            <a:avLst/>
          </a:prstGeom>
          <a:noFill/>
          <a:ln>
            <a:noFill/>
          </a:ln>
        </p:spPr>
      </p:pic>
      <p:sp>
        <p:nvSpPr>
          <p:cNvPr id="1327" name="Google Shape;1327;p145"/>
          <p:cNvSpPr txBox="1">
            <a:spLocks noGrp="1"/>
          </p:cNvSpPr>
          <p:nvPr>
            <p:ph type="ftr" idx="11"/>
          </p:nvPr>
        </p:nvSpPr>
        <p:spPr>
          <a:xfrm>
            <a:off x="457200" y="6021388"/>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None/>
            </a:pPr>
            <a:r>
              <a:rPr lang="en-US"/>
              <a:t>Aula 03 – SGBD - SQL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46"/>
          <p:cNvSpPr txBox="1">
            <a:spLocks noGrp="1"/>
          </p:cNvSpPr>
          <p:nvPr>
            <p:ph type="title" idx="4294967295"/>
          </p:nvPr>
        </p:nvSpPr>
        <p:spPr>
          <a:xfrm>
            <a:off x="250825" y="417513"/>
            <a:ext cx="6697663" cy="585787"/>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b="1">
                <a:solidFill>
                  <a:srgbClr val="FF0000"/>
                </a:solidFill>
              </a:rPr>
              <a:t>Exercício 01 – Fazer o MER e criar o banco de dados</a:t>
            </a:r>
            <a:endParaRPr sz="1600" b="1">
              <a:solidFill>
                <a:srgbClr val="FF0000"/>
              </a:solidFill>
            </a:endParaRPr>
          </a:p>
        </p:txBody>
      </p:sp>
      <p:pic>
        <p:nvPicPr>
          <p:cNvPr id="1335" name="Google Shape;1335;p146"/>
          <p:cNvPicPr preferRelativeResize="0"/>
          <p:nvPr/>
        </p:nvPicPr>
        <p:blipFill rotWithShape="1">
          <a:blip r:embed="rId3">
            <a:alphaModFix/>
          </a:blip>
          <a:srcRect/>
          <a:stretch/>
        </p:blipFill>
        <p:spPr>
          <a:xfrm>
            <a:off x="7481888" y="508000"/>
            <a:ext cx="1439862" cy="495300"/>
          </a:xfrm>
          <a:prstGeom prst="rect">
            <a:avLst/>
          </a:prstGeom>
          <a:noFill/>
          <a:ln>
            <a:noFill/>
          </a:ln>
        </p:spPr>
      </p:pic>
      <p:sp>
        <p:nvSpPr>
          <p:cNvPr id="1336" name="Google Shape;1336;p146"/>
          <p:cNvSpPr txBox="1">
            <a:spLocks noGrp="1"/>
          </p:cNvSpPr>
          <p:nvPr>
            <p:ph type="ftr" idx="11"/>
          </p:nvPr>
        </p:nvSpPr>
        <p:spPr>
          <a:xfrm>
            <a:off x="5076825" y="64008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sp>
        <p:nvSpPr>
          <p:cNvPr id="1337" name="Google Shape;1337;p146"/>
          <p:cNvSpPr txBox="1"/>
          <p:nvPr/>
        </p:nvSpPr>
        <p:spPr>
          <a:xfrm>
            <a:off x="250825" y="1003300"/>
            <a:ext cx="7777163" cy="4011613"/>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200000"/>
              </a:lnSpc>
              <a:spcBef>
                <a:spcPts val="0"/>
              </a:spcBef>
              <a:spcAft>
                <a:spcPts val="0"/>
              </a:spcAft>
              <a:buClr>
                <a:srgbClr val="00007D"/>
              </a:buClr>
              <a:buSzPts val="1350"/>
              <a:buFont typeface="Noto Sans Symbols"/>
              <a:buChar char="■"/>
            </a:pPr>
            <a:r>
              <a:rPr lang="en-US" sz="1800" b="1" i="0" u="none" strike="noStrike" cap="none">
                <a:solidFill>
                  <a:srgbClr val="000000"/>
                </a:solidFill>
                <a:latin typeface="Arial"/>
                <a:ea typeface="Arial"/>
                <a:cs typeface="Arial"/>
                <a:sym typeface="Arial"/>
              </a:rPr>
              <a:t>Recursos Humanos</a:t>
            </a:r>
            <a:endParaRPr/>
          </a:p>
          <a:p>
            <a:pPr marL="742950" marR="0" lvl="1" indent="-285750" algn="just" rtl="0">
              <a:lnSpc>
                <a:spcPct val="200000"/>
              </a:lnSpc>
              <a:spcBef>
                <a:spcPts val="360"/>
              </a:spcBef>
              <a:spcAft>
                <a:spcPts val="0"/>
              </a:spcAft>
              <a:buClr>
                <a:srgbClr val="9999CC"/>
              </a:buClr>
              <a:buSzPts val="1440"/>
              <a:buFont typeface="Noto Sans Symbols"/>
              <a:buChar char="◻"/>
            </a:pPr>
            <a:r>
              <a:rPr lang="en-US" sz="1800" b="0" i="0" u="none" strike="noStrike" cap="none">
                <a:solidFill>
                  <a:srgbClr val="000000"/>
                </a:solidFill>
                <a:latin typeface="Arial"/>
                <a:ea typeface="Arial"/>
                <a:cs typeface="Arial"/>
                <a:sym typeface="Arial"/>
              </a:rPr>
              <a:t>A </a:t>
            </a:r>
            <a:r>
              <a:rPr lang="en-US" sz="1800" b="1" i="0" u="none" strike="noStrike" cap="none">
                <a:solidFill>
                  <a:srgbClr val="000000"/>
                </a:solidFill>
                <a:latin typeface="Arial"/>
                <a:ea typeface="Arial"/>
                <a:cs typeface="Arial"/>
                <a:sym typeface="Arial"/>
              </a:rPr>
              <a:t>empresa de pesquisa agropecuária </a:t>
            </a:r>
            <a:r>
              <a:rPr lang="en-US" sz="1800" b="0" i="0" u="none" strike="noStrike" cap="none">
                <a:solidFill>
                  <a:srgbClr val="000000"/>
                </a:solidFill>
                <a:latin typeface="Arial"/>
                <a:ea typeface="Arial"/>
                <a:cs typeface="Arial"/>
                <a:sym typeface="Arial"/>
              </a:rPr>
              <a:t>de referência  no Brasil precisa controlar seus </a:t>
            </a:r>
            <a:r>
              <a:rPr lang="en-US" sz="1800" b="1" i="0" u="none" strike="noStrike" cap="none">
                <a:solidFill>
                  <a:srgbClr val="000000"/>
                </a:solidFill>
                <a:latin typeface="Arial"/>
                <a:ea typeface="Arial"/>
                <a:cs typeface="Arial"/>
                <a:sym typeface="Arial"/>
              </a:rPr>
              <a:t>colaboradores</a:t>
            </a:r>
            <a:r>
              <a:rPr lang="en-US" sz="1800" b="0" i="0" u="none" strike="noStrike" cap="none">
                <a:solidFill>
                  <a:srgbClr val="000000"/>
                </a:solidFill>
                <a:latin typeface="Arial"/>
                <a:ea typeface="Arial"/>
                <a:cs typeface="Arial"/>
                <a:sym typeface="Arial"/>
              </a:rPr>
              <a:t>, </a:t>
            </a:r>
            <a:r>
              <a:rPr lang="en-US" sz="1800" b="1" i="0" u="none" strike="noStrike" cap="none">
                <a:solidFill>
                  <a:srgbClr val="000000"/>
                </a:solidFill>
                <a:latin typeface="Arial"/>
                <a:ea typeface="Arial"/>
                <a:cs typeface="Arial"/>
                <a:sym typeface="Arial"/>
              </a:rPr>
              <a:t>as informações básicas.</a:t>
            </a:r>
            <a:endParaRPr/>
          </a:p>
          <a:p>
            <a:pPr marL="1143000" marR="0" lvl="2" indent="-228600" algn="just" rtl="0">
              <a:lnSpc>
                <a:spcPct val="200000"/>
              </a:lnSpc>
              <a:spcBef>
                <a:spcPts val="360"/>
              </a:spcBef>
              <a:spcAft>
                <a:spcPts val="0"/>
              </a:spcAft>
              <a:buClr>
                <a:srgbClr val="00007D"/>
              </a:buClr>
              <a:buSzPts val="1170"/>
              <a:buFont typeface="Noto Sans Symbols"/>
              <a:buChar char="■"/>
            </a:pPr>
            <a:r>
              <a:rPr lang="en-US" sz="1800" b="1" i="0" u="none" strike="noStrike" cap="none">
                <a:solidFill>
                  <a:srgbClr val="000000"/>
                </a:solidFill>
                <a:latin typeface="Arial"/>
                <a:ea typeface="Arial"/>
                <a:cs typeface="Arial"/>
                <a:sym typeface="Arial"/>
              </a:rPr>
              <a:t>Dados levantados:</a:t>
            </a:r>
            <a:endParaRPr/>
          </a:p>
          <a:p>
            <a:pPr marL="1600200" marR="0" lvl="3" indent="-228600" algn="just" rtl="0">
              <a:lnSpc>
                <a:spcPct val="200000"/>
              </a:lnSpc>
              <a:spcBef>
                <a:spcPts val="360"/>
              </a:spcBef>
              <a:spcAft>
                <a:spcPts val="0"/>
              </a:spcAft>
              <a:buClr>
                <a:srgbClr val="9999CC"/>
              </a:buClr>
              <a:buSzPts val="1260"/>
              <a:buFont typeface="Noto Sans Symbols"/>
              <a:buChar char="◻"/>
            </a:pPr>
            <a:r>
              <a:rPr lang="en-US" sz="1800" b="0" i="0" u="none" strike="noStrike" cap="none">
                <a:solidFill>
                  <a:srgbClr val="000000"/>
                </a:solidFill>
                <a:latin typeface="Arial"/>
                <a:ea typeface="Arial"/>
                <a:cs typeface="Arial"/>
                <a:sym typeface="Arial"/>
              </a:rPr>
              <a:t>Funcionário</a:t>
            </a:r>
            <a:endParaRPr/>
          </a:p>
          <a:p>
            <a:pPr marL="1600200" marR="0" lvl="3" indent="-228600" algn="just" rtl="0">
              <a:lnSpc>
                <a:spcPct val="200000"/>
              </a:lnSpc>
              <a:spcBef>
                <a:spcPts val="360"/>
              </a:spcBef>
              <a:spcAft>
                <a:spcPts val="0"/>
              </a:spcAft>
              <a:buClr>
                <a:srgbClr val="9999CC"/>
              </a:buClr>
              <a:buSzPts val="1260"/>
              <a:buFont typeface="Noto Sans Symbols"/>
              <a:buChar char="◻"/>
            </a:pPr>
            <a:r>
              <a:rPr lang="en-US" sz="1800" b="0" i="0" u="none" strike="noStrike" cap="none">
                <a:solidFill>
                  <a:srgbClr val="000000"/>
                </a:solidFill>
                <a:latin typeface="Arial"/>
                <a:ea typeface="Arial"/>
                <a:cs typeface="Arial"/>
                <a:sym typeface="Arial"/>
              </a:rPr>
              <a:t>Data de nascimento</a:t>
            </a:r>
            <a:endParaRPr/>
          </a:p>
          <a:p>
            <a:pPr marL="1600200" marR="0" lvl="3" indent="-228600" algn="just" rtl="0">
              <a:lnSpc>
                <a:spcPct val="200000"/>
              </a:lnSpc>
              <a:spcBef>
                <a:spcPts val="360"/>
              </a:spcBef>
              <a:spcAft>
                <a:spcPts val="0"/>
              </a:spcAft>
              <a:buClr>
                <a:srgbClr val="9999CC"/>
              </a:buClr>
              <a:buSzPts val="1260"/>
              <a:buFont typeface="Noto Sans Symbols"/>
              <a:buChar char="◻"/>
            </a:pPr>
            <a:r>
              <a:rPr lang="en-US" sz="1800" b="0" i="0" u="none" strike="noStrike" cap="none">
                <a:solidFill>
                  <a:srgbClr val="000000"/>
                </a:solidFill>
                <a:latin typeface="Arial"/>
                <a:ea typeface="Arial"/>
                <a:cs typeface="Arial"/>
                <a:sym typeface="Arial"/>
              </a:rPr>
              <a:t>Cargo – 1 funcionário só pode ter 1 cargo </a:t>
            </a:r>
            <a:endParaRPr/>
          </a:p>
          <a:p>
            <a:pPr marL="1600200" marR="0" lvl="3" indent="-228600" algn="just" rtl="0">
              <a:lnSpc>
                <a:spcPct val="200000"/>
              </a:lnSpc>
              <a:spcBef>
                <a:spcPts val="360"/>
              </a:spcBef>
              <a:spcAft>
                <a:spcPts val="0"/>
              </a:spcAft>
              <a:buClr>
                <a:srgbClr val="9999CC"/>
              </a:buClr>
              <a:buSzPts val="1260"/>
              <a:buFont typeface="Noto Sans Symbols"/>
              <a:buChar char="◻"/>
            </a:pPr>
            <a:r>
              <a:rPr lang="en-US" sz="1800" b="0" i="0" u="none" strike="noStrike" cap="none">
                <a:solidFill>
                  <a:srgbClr val="000000"/>
                </a:solidFill>
                <a:latin typeface="Arial"/>
                <a:ea typeface="Arial"/>
                <a:cs typeface="Arial"/>
                <a:sym typeface="Arial"/>
              </a:rPr>
              <a:t>setor – 1 funcionário só pode trabalho em 1 setor</a:t>
            </a:r>
            <a:endParaRPr/>
          </a:p>
          <a:p>
            <a:pPr marL="1600200" marR="0" lvl="3" indent="-228600" algn="just" rtl="0">
              <a:lnSpc>
                <a:spcPct val="200000"/>
              </a:lnSpc>
              <a:spcBef>
                <a:spcPts val="360"/>
              </a:spcBef>
              <a:spcAft>
                <a:spcPts val="0"/>
              </a:spcAft>
              <a:buClr>
                <a:srgbClr val="9999CC"/>
              </a:buClr>
              <a:buSzPts val="1260"/>
              <a:buFont typeface="Noto Sans Symbols"/>
              <a:buChar char="◻"/>
            </a:pPr>
            <a:r>
              <a:rPr lang="en-US" sz="1800" b="0" i="0" u="none" strike="noStrike" cap="none">
                <a:solidFill>
                  <a:srgbClr val="000000"/>
                </a:solidFill>
                <a:latin typeface="Arial"/>
                <a:ea typeface="Arial"/>
                <a:cs typeface="Arial"/>
                <a:sym typeface="Arial"/>
              </a:rPr>
              <a:t>Salário</a:t>
            </a:r>
            <a:endParaRPr/>
          </a:p>
        </p:txBody>
      </p:sp>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147"/>
          <p:cNvSpPr txBox="1">
            <a:spLocks noGrp="1"/>
          </p:cNvSpPr>
          <p:nvPr>
            <p:ph type="ctrTitle"/>
          </p:nvPr>
        </p:nvSpPr>
        <p:spPr>
          <a:xfrm>
            <a:off x="3492500" y="2276475"/>
            <a:ext cx="4589463" cy="889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t>Exercício – Criar o Banco de Dados no SQL Server</a:t>
            </a:r>
            <a:endParaRPr/>
          </a:p>
        </p:txBody>
      </p:sp>
      <p:pic>
        <p:nvPicPr>
          <p:cNvPr id="1343" name="Google Shape;1343;p147"/>
          <p:cNvPicPr preferRelativeResize="0"/>
          <p:nvPr/>
        </p:nvPicPr>
        <p:blipFill rotWithShape="1">
          <a:blip r:embed="rId3">
            <a:alphaModFix/>
          </a:blip>
          <a:srcRect/>
          <a:stretch/>
        </p:blipFill>
        <p:spPr>
          <a:xfrm>
            <a:off x="7481888" y="508000"/>
            <a:ext cx="1439862" cy="495300"/>
          </a:xfrm>
          <a:prstGeom prst="rect">
            <a:avLst/>
          </a:prstGeom>
          <a:noFill/>
          <a:ln>
            <a:noFill/>
          </a:ln>
        </p:spPr>
      </p:pic>
      <p:sp>
        <p:nvSpPr>
          <p:cNvPr id="1344" name="Google Shape;1344;p14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8"/>
        <p:cNvGrpSpPr/>
        <p:nvPr/>
      </p:nvGrpSpPr>
      <p:grpSpPr>
        <a:xfrm>
          <a:off x="0" y="0"/>
          <a:ext cx="0" cy="0"/>
          <a:chOff x="0" y="0"/>
          <a:chExt cx="0" cy="0"/>
        </a:xfrm>
      </p:grpSpPr>
      <p:sp>
        <p:nvSpPr>
          <p:cNvPr id="1349" name="Google Shape;1349;p148"/>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o Banco de Dados</a:t>
            </a:r>
            <a:endParaRPr/>
          </a:p>
        </p:txBody>
      </p:sp>
      <p:sp>
        <p:nvSpPr>
          <p:cNvPr id="1350" name="Google Shape;1350;p14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351" name="Google Shape;1351;p148"/>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352" name="Google Shape;1352;p148"/>
          <p:cNvPicPr preferRelativeResize="0"/>
          <p:nvPr/>
        </p:nvPicPr>
        <p:blipFill rotWithShape="1">
          <a:blip r:embed="rId4">
            <a:alphaModFix/>
          </a:blip>
          <a:srcRect/>
          <a:stretch/>
        </p:blipFill>
        <p:spPr>
          <a:xfrm>
            <a:off x="250825" y="1628775"/>
            <a:ext cx="8521700" cy="2016125"/>
          </a:xfrm>
          <a:prstGeom prst="rect">
            <a:avLst/>
          </a:prstGeom>
          <a:noFill/>
          <a:ln>
            <a:noFill/>
          </a:ln>
        </p:spPr>
      </p:pic>
      <p:sp>
        <p:nvSpPr>
          <p:cNvPr id="1353" name="Google Shape;1353;p148"/>
          <p:cNvSpPr/>
          <p:nvPr/>
        </p:nvSpPr>
        <p:spPr>
          <a:xfrm>
            <a:off x="827088" y="4076700"/>
            <a:ext cx="6840537" cy="1939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Comandos  em SQL - DDL </a:t>
            </a:r>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Arial"/>
              <a:ea typeface="Arial"/>
              <a:cs typeface="Arial"/>
              <a:sym typeface="Arial"/>
            </a:endParaRPr>
          </a:p>
          <a:p>
            <a:pPr marL="514350" marR="0" lvl="0" indent="-514350" algn="l" rtl="0">
              <a:lnSpc>
                <a:spcPct val="100000"/>
              </a:lnSpc>
              <a:spcBef>
                <a:spcPts val="0"/>
              </a:spcBef>
              <a:spcAft>
                <a:spcPts val="0"/>
              </a:spcAft>
              <a:buClr>
                <a:srgbClr val="000000"/>
              </a:buClr>
              <a:buSzPts val="2000"/>
              <a:buFont typeface="Arial"/>
              <a:buAutoNum type="arabicPeriod"/>
            </a:pPr>
            <a:r>
              <a:rPr lang="en-US" sz="2000" b="1" i="0" u="none" strike="noStrike" cap="none">
                <a:solidFill>
                  <a:srgbClr val="000000"/>
                </a:solidFill>
                <a:latin typeface="Arial"/>
                <a:ea typeface="Arial"/>
                <a:cs typeface="Arial"/>
                <a:sym typeface="Arial"/>
              </a:rPr>
              <a:t>Criar as tabelas</a:t>
            </a:r>
            <a:endParaRPr/>
          </a:p>
          <a:p>
            <a:pPr marL="514350" marR="0" lvl="0" indent="-514350" algn="l" rtl="0">
              <a:lnSpc>
                <a:spcPct val="100000"/>
              </a:lnSpc>
              <a:spcBef>
                <a:spcPts val="0"/>
              </a:spcBef>
              <a:spcAft>
                <a:spcPts val="0"/>
              </a:spcAft>
              <a:buClr>
                <a:srgbClr val="000000"/>
              </a:buClr>
              <a:buSzPts val="2000"/>
              <a:buFont typeface="Arial"/>
              <a:buAutoNum type="arabicPeriod"/>
            </a:pPr>
            <a:r>
              <a:rPr lang="en-US" sz="2000" b="1" i="0" u="none" strike="noStrike" cap="none">
                <a:solidFill>
                  <a:srgbClr val="000000"/>
                </a:solidFill>
                <a:latin typeface="Arial"/>
                <a:ea typeface="Arial"/>
                <a:cs typeface="Arial"/>
                <a:sym typeface="Arial"/>
              </a:rPr>
              <a:t>Tipo de dados dos campos possíveis</a:t>
            </a:r>
            <a:endParaRPr/>
          </a:p>
          <a:p>
            <a:pPr marL="514350" marR="0" lvl="0" indent="-514350" algn="l" rtl="0">
              <a:lnSpc>
                <a:spcPct val="100000"/>
              </a:lnSpc>
              <a:spcBef>
                <a:spcPts val="0"/>
              </a:spcBef>
              <a:spcAft>
                <a:spcPts val="0"/>
              </a:spcAft>
              <a:buClr>
                <a:srgbClr val="000000"/>
              </a:buClr>
              <a:buSzPts val="2000"/>
              <a:buFont typeface="Arial"/>
              <a:buAutoNum type="arabicPeriod"/>
            </a:pPr>
            <a:r>
              <a:rPr lang="en-US" sz="2000" b="1" i="0" u="none" strike="noStrike" cap="none">
                <a:solidFill>
                  <a:srgbClr val="000000"/>
                </a:solidFill>
                <a:latin typeface="Arial"/>
                <a:ea typeface="Arial"/>
                <a:cs typeface="Arial"/>
                <a:sym typeface="Arial"/>
              </a:rPr>
              <a:t>Campo Chave Primária</a:t>
            </a:r>
            <a:endParaRPr/>
          </a:p>
          <a:p>
            <a:pPr marL="514350" marR="0" lvl="0" indent="-514350" algn="l" rtl="0">
              <a:lnSpc>
                <a:spcPct val="100000"/>
              </a:lnSpc>
              <a:spcBef>
                <a:spcPts val="0"/>
              </a:spcBef>
              <a:spcAft>
                <a:spcPts val="0"/>
              </a:spcAft>
              <a:buClr>
                <a:srgbClr val="000000"/>
              </a:buClr>
              <a:buSzPts val="2000"/>
              <a:buFont typeface="Arial"/>
              <a:buAutoNum type="arabicPeriod"/>
            </a:pPr>
            <a:r>
              <a:rPr lang="en-US" sz="2000" b="1" i="0" u="none" strike="noStrike" cap="none">
                <a:solidFill>
                  <a:srgbClr val="000000"/>
                </a:solidFill>
                <a:latin typeface="Arial"/>
                <a:ea typeface="Arial"/>
                <a:cs typeface="Arial"/>
                <a:sym typeface="Arial"/>
              </a:rPr>
              <a:t>Criar o relacionamento</a:t>
            </a:r>
            <a:r>
              <a:rPr lang="en-US" sz="2000" b="0" i="0" u="none" strike="noStrike" cap="none">
                <a:solidFill>
                  <a:srgbClr val="000000"/>
                </a:solidFill>
                <a:latin typeface="Arial"/>
                <a:ea typeface="Arial"/>
                <a:cs typeface="Arial"/>
                <a:sym typeface="Arial"/>
              </a:rPr>
              <a:t>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7"/>
        <p:cNvGrpSpPr/>
        <p:nvPr/>
      </p:nvGrpSpPr>
      <p:grpSpPr>
        <a:xfrm>
          <a:off x="0" y="0"/>
          <a:ext cx="0" cy="0"/>
          <a:chOff x="0" y="0"/>
          <a:chExt cx="0" cy="0"/>
        </a:xfrm>
      </p:grpSpPr>
      <p:sp>
        <p:nvSpPr>
          <p:cNvPr id="1358" name="Google Shape;1358;p149"/>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o Banco de Dados</a:t>
            </a:r>
            <a:endParaRPr/>
          </a:p>
        </p:txBody>
      </p:sp>
      <p:sp>
        <p:nvSpPr>
          <p:cNvPr id="1359" name="Google Shape;1359;p149"/>
          <p:cNvSpPr txBox="1">
            <a:spLocks noGrp="1"/>
          </p:cNvSpPr>
          <p:nvPr>
            <p:ph type="body" idx="1"/>
          </p:nvPr>
        </p:nvSpPr>
        <p:spPr>
          <a:xfrm>
            <a:off x="511175" y="4292600"/>
            <a:ext cx="8229600" cy="14398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550"/>
              <a:buChar char="■"/>
            </a:pPr>
            <a:r>
              <a:rPr lang="en-US" sz="3400" dirty="0"/>
              <a:t>	</a:t>
            </a:r>
            <a:r>
              <a:rPr lang="en-US" sz="3600" dirty="0"/>
              <a:t>Create database </a:t>
            </a:r>
            <a:r>
              <a:rPr lang="en-US" sz="3600" dirty="0" err="1"/>
              <a:t>bd_rh_Seg</a:t>
            </a:r>
            <a:endParaRPr sz="3600" dirty="0"/>
          </a:p>
        </p:txBody>
      </p:sp>
      <p:sp>
        <p:nvSpPr>
          <p:cNvPr id="1360" name="Google Shape;1360;p149"/>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361" name="Google Shape;1361;p149"/>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362" name="Google Shape;1362;p149"/>
          <p:cNvPicPr preferRelativeResize="0"/>
          <p:nvPr/>
        </p:nvPicPr>
        <p:blipFill rotWithShape="1">
          <a:blip r:embed="rId4">
            <a:alphaModFix/>
          </a:blip>
          <a:srcRect/>
          <a:stretch/>
        </p:blipFill>
        <p:spPr>
          <a:xfrm>
            <a:off x="250825" y="1844675"/>
            <a:ext cx="8521700" cy="2016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6"/>
        <p:cNvGrpSpPr/>
        <p:nvPr/>
      </p:nvGrpSpPr>
      <p:grpSpPr>
        <a:xfrm>
          <a:off x="0" y="0"/>
          <a:ext cx="0" cy="0"/>
          <a:chOff x="0" y="0"/>
          <a:chExt cx="0" cy="0"/>
        </a:xfrm>
      </p:grpSpPr>
      <p:sp>
        <p:nvSpPr>
          <p:cNvPr id="1367" name="Google Shape;1367;p15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Usar o Banco de Dados</a:t>
            </a:r>
            <a:endParaRPr/>
          </a:p>
        </p:txBody>
      </p:sp>
      <p:sp>
        <p:nvSpPr>
          <p:cNvPr id="1368" name="Google Shape;1368;p150"/>
          <p:cNvSpPr txBox="1">
            <a:spLocks noGrp="1"/>
          </p:cNvSpPr>
          <p:nvPr>
            <p:ph type="body" idx="1"/>
          </p:nvPr>
        </p:nvSpPr>
        <p:spPr>
          <a:xfrm>
            <a:off x="511175" y="4292600"/>
            <a:ext cx="8229600" cy="14398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550"/>
              <a:buChar char="■"/>
            </a:pPr>
            <a:r>
              <a:rPr lang="en-US" sz="3400" dirty="0"/>
              <a:t>	</a:t>
            </a:r>
            <a:r>
              <a:rPr lang="en-US" sz="3600" dirty="0"/>
              <a:t>use </a:t>
            </a:r>
            <a:r>
              <a:rPr lang="en-US" sz="3600" dirty="0" err="1"/>
              <a:t>bd_rh_Seg</a:t>
            </a:r>
            <a:endParaRPr sz="3600" dirty="0"/>
          </a:p>
        </p:txBody>
      </p:sp>
      <p:sp>
        <p:nvSpPr>
          <p:cNvPr id="1369" name="Google Shape;1369;p150"/>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370" name="Google Shape;1370;p150"/>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371" name="Google Shape;1371;p150"/>
          <p:cNvPicPr preferRelativeResize="0"/>
          <p:nvPr/>
        </p:nvPicPr>
        <p:blipFill rotWithShape="1">
          <a:blip r:embed="rId4">
            <a:alphaModFix/>
          </a:blip>
          <a:srcRect/>
          <a:stretch/>
        </p:blipFill>
        <p:spPr>
          <a:xfrm>
            <a:off x="250825" y="1844675"/>
            <a:ext cx="8521700" cy="20161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5"/>
        <p:cNvGrpSpPr/>
        <p:nvPr/>
      </p:nvGrpSpPr>
      <p:grpSpPr>
        <a:xfrm>
          <a:off x="0" y="0"/>
          <a:ext cx="0" cy="0"/>
          <a:chOff x="0" y="0"/>
          <a:chExt cx="0" cy="0"/>
        </a:xfrm>
      </p:grpSpPr>
      <p:sp>
        <p:nvSpPr>
          <p:cNvPr id="1376" name="Google Shape;1376;p151"/>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a Tabela tb_funcionario</a:t>
            </a:r>
            <a:endParaRPr/>
          </a:p>
        </p:txBody>
      </p:sp>
      <p:sp>
        <p:nvSpPr>
          <p:cNvPr id="1377" name="Google Shape;1377;p151"/>
          <p:cNvSpPr txBox="1">
            <a:spLocks noGrp="1"/>
          </p:cNvSpPr>
          <p:nvPr>
            <p:ph type="body" idx="1"/>
          </p:nvPr>
        </p:nvSpPr>
        <p:spPr>
          <a:xfrm>
            <a:off x="395288" y="3500438"/>
            <a:ext cx="8229600" cy="1441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create</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tb_funcionario</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matricula </a:t>
            </a:r>
            <a:r>
              <a:rPr lang="en-US" sz="2000">
                <a:solidFill>
                  <a:srgbClr val="0000FF"/>
                </a:solidFill>
                <a:latin typeface="Courier New"/>
                <a:ea typeface="Courier New"/>
                <a:cs typeface="Courier New"/>
                <a:sym typeface="Courier New"/>
              </a:rPr>
              <a:t>int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not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null</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primary</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funcionario </a:t>
            </a:r>
            <a:r>
              <a:rPr lang="en-US" sz="2000">
                <a:solidFill>
                  <a:srgbClr val="0000FF"/>
                </a:solidFill>
                <a:latin typeface="Courier New"/>
                <a:ea typeface="Courier New"/>
                <a:cs typeface="Courier New"/>
                <a:sym typeface="Courier New"/>
              </a:rPr>
              <a:t>char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50</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dt_nascimento </a:t>
            </a:r>
            <a:r>
              <a:rPr lang="en-US" sz="2000">
                <a:solidFill>
                  <a:srgbClr val="0000FF"/>
                </a:solidFill>
                <a:latin typeface="Courier New"/>
                <a:ea typeface="Courier New"/>
                <a:cs typeface="Courier New"/>
                <a:sym typeface="Courier New"/>
              </a:rPr>
              <a:t>date</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cd_setor </a:t>
            </a:r>
            <a:r>
              <a:rPr lang="en-US" sz="2000">
                <a:solidFill>
                  <a:srgbClr val="0000FF"/>
                </a:solidFill>
                <a:latin typeface="Courier New"/>
                <a:ea typeface="Courier New"/>
                <a:cs typeface="Courier New"/>
                <a:sym typeface="Courier New"/>
              </a:rPr>
              <a:t>int</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cd_cargo </a:t>
            </a:r>
            <a:r>
              <a:rPr lang="en-US" sz="2000">
                <a:solidFill>
                  <a:srgbClr val="0000FF"/>
                </a:solidFill>
                <a:latin typeface="Courier New"/>
                <a:ea typeface="Courier New"/>
                <a:cs typeface="Courier New"/>
                <a:sym typeface="Courier New"/>
              </a:rPr>
              <a:t>int</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salario </a:t>
            </a:r>
            <a:r>
              <a:rPr lang="en-US" sz="2000">
                <a:solidFill>
                  <a:srgbClr val="0000FF"/>
                </a:solidFill>
                <a:latin typeface="Courier New"/>
                <a:ea typeface="Courier New"/>
                <a:cs typeface="Courier New"/>
                <a:sym typeface="Courier New"/>
              </a:rPr>
              <a:t>money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342900" lvl="0" indent="-171450" algn="l" rtl="0">
              <a:spcBef>
                <a:spcPts val="1720"/>
              </a:spcBef>
              <a:spcAft>
                <a:spcPts val="0"/>
              </a:spcAft>
              <a:buSzPts val="2700"/>
              <a:buNone/>
            </a:pPr>
            <a:endParaRPr sz="3600"/>
          </a:p>
        </p:txBody>
      </p:sp>
      <p:sp>
        <p:nvSpPr>
          <p:cNvPr id="1378" name="Google Shape;1378;p15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379" name="Google Shape;1379;p151"/>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380" name="Google Shape;1380;p151"/>
          <p:cNvPicPr preferRelativeResize="0"/>
          <p:nvPr/>
        </p:nvPicPr>
        <p:blipFill rotWithShape="1">
          <a:blip r:embed="rId4">
            <a:alphaModFix/>
          </a:blip>
          <a:srcRect/>
          <a:stretch/>
        </p:blipFill>
        <p:spPr>
          <a:xfrm>
            <a:off x="2195513" y="1844675"/>
            <a:ext cx="6577012" cy="1555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4"/>
        <p:cNvGrpSpPr/>
        <p:nvPr/>
      </p:nvGrpSpPr>
      <p:grpSpPr>
        <a:xfrm>
          <a:off x="0" y="0"/>
          <a:ext cx="0" cy="0"/>
          <a:chOff x="0" y="0"/>
          <a:chExt cx="0" cy="0"/>
        </a:xfrm>
      </p:grpSpPr>
      <p:sp>
        <p:nvSpPr>
          <p:cNvPr id="1385" name="Google Shape;1385;p152"/>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a Tabela tb_cargo</a:t>
            </a:r>
            <a:endParaRPr/>
          </a:p>
        </p:txBody>
      </p:sp>
      <p:sp>
        <p:nvSpPr>
          <p:cNvPr id="1386" name="Google Shape;1386;p152"/>
          <p:cNvSpPr txBox="1">
            <a:spLocks noGrp="1"/>
          </p:cNvSpPr>
          <p:nvPr>
            <p:ph type="body" idx="1"/>
          </p:nvPr>
        </p:nvSpPr>
        <p:spPr>
          <a:xfrm>
            <a:off x="395288" y="3500438"/>
            <a:ext cx="8229600" cy="1441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create</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tb_cargo</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cd_cargo </a:t>
            </a:r>
            <a:r>
              <a:rPr lang="en-US" sz="2000">
                <a:solidFill>
                  <a:srgbClr val="0000FF"/>
                </a:solidFill>
                <a:latin typeface="Courier New"/>
                <a:ea typeface="Courier New"/>
                <a:cs typeface="Courier New"/>
                <a:sym typeface="Courier New"/>
              </a:rPr>
              <a:t>int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not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null</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primary</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cargo </a:t>
            </a:r>
            <a:r>
              <a:rPr lang="en-US" sz="2000">
                <a:solidFill>
                  <a:srgbClr val="0000FF"/>
                </a:solidFill>
                <a:latin typeface="Courier New"/>
                <a:ea typeface="Courier New"/>
                <a:cs typeface="Courier New"/>
                <a:sym typeface="Courier New"/>
              </a:rPr>
              <a:t>char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20</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342900" lvl="0" indent="-171450" algn="l" rtl="0">
              <a:spcBef>
                <a:spcPts val="1720"/>
              </a:spcBef>
              <a:spcAft>
                <a:spcPts val="0"/>
              </a:spcAft>
              <a:buSzPts val="2700"/>
              <a:buNone/>
            </a:pPr>
            <a:endParaRPr sz="3600"/>
          </a:p>
        </p:txBody>
      </p:sp>
      <p:sp>
        <p:nvSpPr>
          <p:cNvPr id="1387" name="Google Shape;1387;p15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388" name="Google Shape;1388;p152"/>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389" name="Google Shape;1389;p152"/>
          <p:cNvPicPr preferRelativeResize="0"/>
          <p:nvPr/>
        </p:nvPicPr>
        <p:blipFill rotWithShape="1">
          <a:blip r:embed="rId4">
            <a:alphaModFix/>
          </a:blip>
          <a:srcRect/>
          <a:stretch/>
        </p:blipFill>
        <p:spPr>
          <a:xfrm>
            <a:off x="2195513" y="1844675"/>
            <a:ext cx="6577012" cy="1555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3"/>
        <p:cNvGrpSpPr/>
        <p:nvPr/>
      </p:nvGrpSpPr>
      <p:grpSpPr>
        <a:xfrm>
          <a:off x="0" y="0"/>
          <a:ext cx="0" cy="0"/>
          <a:chOff x="0" y="0"/>
          <a:chExt cx="0" cy="0"/>
        </a:xfrm>
      </p:grpSpPr>
      <p:sp>
        <p:nvSpPr>
          <p:cNvPr id="1394" name="Google Shape;1394;p153"/>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a Tabela tb_setor</a:t>
            </a:r>
            <a:endParaRPr/>
          </a:p>
        </p:txBody>
      </p:sp>
      <p:sp>
        <p:nvSpPr>
          <p:cNvPr id="1395" name="Google Shape;1395;p153"/>
          <p:cNvSpPr txBox="1">
            <a:spLocks noGrp="1"/>
          </p:cNvSpPr>
          <p:nvPr>
            <p:ph type="body" idx="1"/>
          </p:nvPr>
        </p:nvSpPr>
        <p:spPr>
          <a:xfrm>
            <a:off x="395288" y="3500438"/>
            <a:ext cx="8229600" cy="1441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create</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tb_setor </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cd_setor </a:t>
            </a:r>
            <a:r>
              <a:rPr lang="en-US" sz="2000">
                <a:solidFill>
                  <a:srgbClr val="0000FF"/>
                </a:solidFill>
                <a:latin typeface="Courier New"/>
                <a:ea typeface="Courier New"/>
                <a:cs typeface="Courier New"/>
                <a:sym typeface="Courier New"/>
              </a:rPr>
              <a:t>int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not</a:t>
            </a:r>
            <a:r>
              <a:rPr lang="en-US" sz="2000">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null</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primary</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latin typeface="Courier New"/>
                <a:ea typeface="Courier New"/>
                <a:cs typeface="Courier New"/>
                <a:sym typeface="Courier New"/>
              </a:rPr>
              <a:t>setor </a:t>
            </a:r>
            <a:r>
              <a:rPr lang="en-US" sz="2000">
                <a:solidFill>
                  <a:srgbClr val="0000FF"/>
                </a:solidFill>
                <a:latin typeface="Courier New"/>
                <a:ea typeface="Courier New"/>
                <a:cs typeface="Courier New"/>
                <a:sym typeface="Courier New"/>
              </a:rPr>
              <a:t>char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30</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342900" lvl="0" indent="-171450" algn="l" rtl="0">
              <a:spcBef>
                <a:spcPts val="1720"/>
              </a:spcBef>
              <a:spcAft>
                <a:spcPts val="0"/>
              </a:spcAft>
              <a:buSzPts val="2700"/>
              <a:buNone/>
            </a:pPr>
            <a:endParaRPr sz="3600"/>
          </a:p>
        </p:txBody>
      </p:sp>
      <p:sp>
        <p:nvSpPr>
          <p:cNvPr id="1396" name="Google Shape;1396;p15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397" name="Google Shape;1397;p153"/>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398" name="Google Shape;1398;p153"/>
          <p:cNvPicPr preferRelativeResize="0"/>
          <p:nvPr/>
        </p:nvPicPr>
        <p:blipFill rotWithShape="1">
          <a:blip r:embed="rId4">
            <a:alphaModFix/>
          </a:blip>
          <a:srcRect/>
          <a:stretch/>
        </p:blipFill>
        <p:spPr>
          <a:xfrm>
            <a:off x="2195513" y="1844675"/>
            <a:ext cx="6577012" cy="15557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2"/>
        <p:cNvGrpSpPr/>
        <p:nvPr/>
      </p:nvGrpSpPr>
      <p:grpSpPr>
        <a:xfrm>
          <a:off x="0" y="0"/>
          <a:ext cx="0" cy="0"/>
          <a:chOff x="0" y="0"/>
          <a:chExt cx="0" cy="0"/>
        </a:xfrm>
      </p:grpSpPr>
      <p:sp>
        <p:nvSpPr>
          <p:cNvPr id="1403" name="Google Shape;1403;p154"/>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o relacionamento </a:t>
            </a:r>
            <a:br>
              <a:rPr lang="en-US" sz="3600"/>
            </a:br>
            <a:r>
              <a:rPr lang="en-US" sz="3600"/>
              <a:t>tb_funcionario x tb_setor</a:t>
            </a:r>
            <a:endParaRPr/>
          </a:p>
        </p:txBody>
      </p:sp>
      <p:sp>
        <p:nvSpPr>
          <p:cNvPr id="1404" name="Google Shape;1404;p154"/>
          <p:cNvSpPr txBox="1">
            <a:spLocks noGrp="1"/>
          </p:cNvSpPr>
          <p:nvPr>
            <p:ph type="body" idx="1"/>
          </p:nvPr>
        </p:nvSpPr>
        <p:spPr>
          <a:xfrm>
            <a:off x="250825" y="4365625"/>
            <a:ext cx="8229600" cy="143986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alter</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tb_funcionario</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add</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constraint</a:t>
            </a:r>
            <a:r>
              <a:rPr lang="en-US" sz="2000">
                <a:latin typeface="Courier New"/>
                <a:ea typeface="Courier New"/>
                <a:cs typeface="Courier New"/>
                <a:sym typeface="Courier New"/>
              </a:rPr>
              <a:t> </a:t>
            </a:r>
            <a:r>
              <a:rPr lang="en-US" sz="2000" b="1">
                <a:solidFill>
                  <a:srgbClr val="FF0000"/>
                </a:solidFill>
                <a:latin typeface="Courier New"/>
                <a:ea typeface="Courier New"/>
                <a:cs typeface="Courier New"/>
                <a:sym typeface="Courier New"/>
              </a:rPr>
              <a:t>fk_setor</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foreign</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cd_setor</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 </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references</a:t>
            </a:r>
            <a:r>
              <a:rPr lang="en-US" sz="2000">
                <a:latin typeface="Courier New"/>
                <a:ea typeface="Courier New"/>
                <a:cs typeface="Courier New"/>
                <a:sym typeface="Courier New"/>
              </a:rPr>
              <a:t> tb_setor</a:t>
            </a:r>
            <a:r>
              <a:rPr lang="en-US" sz="2000">
                <a:solidFill>
                  <a:srgbClr val="0000FF"/>
                </a:solidFill>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cd_setor</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342900" lvl="0" indent="-171450" algn="l" rtl="0">
              <a:spcBef>
                <a:spcPts val="1720"/>
              </a:spcBef>
              <a:spcAft>
                <a:spcPts val="0"/>
              </a:spcAft>
              <a:buSzPts val="2700"/>
              <a:buNone/>
            </a:pPr>
            <a:endParaRPr sz="3600"/>
          </a:p>
        </p:txBody>
      </p:sp>
      <p:sp>
        <p:nvSpPr>
          <p:cNvPr id="1405" name="Google Shape;1405;p15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406" name="Google Shape;1406;p154"/>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407" name="Google Shape;1407;p154"/>
          <p:cNvPicPr preferRelativeResize="0"/>
          <p:nvPr/>
        </p:nvPicPr>
        <p:blipFill rotWithShape="1">
          <a:blip r:embed="rId4">
            <a:alphaModFix/>
          </a:blip>
          <a:srcRect/>
          <a:stretch/>
        </p:blipFill>
        <p:spPr>
          <a:xfrm>
            <a:off x="1979613" y="2276475"/>
            <a:ext cx="6577012" cy="15573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0"/>
          <p:cNvSpPr txBox="1">
            <a:spLocks noGrp="1"/>
          </p:cNvSpPr>
          <p:nvPr>
            <p:ph type="sldNum" idx="12"/>
          </p:nvPr>
        </p:nvSpPr>
        <p:spPr>
          <a:xfrm>
            <a:off x="6737350" y="6111875"/>
            <a:ext cx="2133600" cy="47625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a:ea typeface="Arial"/>
                <a:cs typeface="Arial"/>
                <a:sym typeface="Arial"/>
              </a:rPr>
              <a:t>6</a:t>
            </a:fld>
            <a:endParaRPr sz="1200" b="0" i="0" u="none" strike="noStrike" cap="none">
              <a:solidFill>
                <a:srgbClr val="000000"/>
              </a:solidFill>
              <a:latin typeface="Arial"/>
              <a:ea typeface="Arial"/>
              <a:cs typeface="Arial"/>
              <a:sym typeface="Arial"/>
            </a:endParaRPr>
          </a:p>
        </p:txBody>
      </p:sp>
      <p:sp>
        <p:nvSpPr>
          <p:cNvPr id="822" name="Google Shape;822;p100"/>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b="1"/>
              <a:t>Processamento com BD</a:t>
            </a:r>
            <a:endParaRPr sz="2800" b="1"/>
          </a:p>
        </p:txBody>
      </p:sp>
      <p:sp>
        <p:nvSpPr>
          <p:cNvPr id="823" name="Google Shape;823;p100"/>
          <p:cNvSpPr txBox="1">
            <a:spLocks noGrp="1"/>
          </p:cNvSpPr>
          <p:nvPr>
            <p:ph type="body" idx="1"/>
          </p:nvPr>
        </p:nvSpPr>
        <p:spPr>
          <a:xfrm>
            <a:off x="381000" y="1430338"/>
            <a:ext cx="8229600" cy="38862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800"/>
              <a:buChar char="■"/>
            </a:pPr>
            <a:r>
              <a:rPr lang="en-US" sz="2400"/>
              <a:t>Exemplo:</a:t>
            </a:r>
            <a:endParaRPr sz="2400"/>
          </a:p>
        </p:txBody>
      </p:sp>
      <p:sp>
        <p:nvSpPr>
          <p:cNvPr id="824" name="Google Shape;824;p100"/>
          <p:cNvSpPr/>
          <p:nvPr/>
        </p:nvSpPr>
        <p:spPr>
          <a:xfrm>
            <a:off x="1143000" y="3016250"/>
            <a:ext cx="1676400" cy="1190625"/>
          </a:xfrm>
          <a:prstGeom prst="cube">
            <a:avLst>
              <a:gd name="adj" fmla="val 25000"/>
            </a:avLst>
          </a:prstGeom>
          <a:solidFill>
            <a:schemeClr val="hlink"/>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25" name="Google Shape;825;p100"/>
          <p:cNvSpPr/>
          <p:nvPr/>
        </p:nvSpPr>
        <p:spPr>
          <a:xfrm>
            <a:off x="3505200" y="2778125"/>
            <a:ext cx="1676400" cy="1190625"/>
          </a:xfrm>
          <a:prstGeom prst="cube">
            <a:avLst>
              <a:gd name="adj" fmla="val 25000"/>
            </a:avLst>
          </a:prstGeom>
          <a:solidFill>
            <a:schemeClr val="hlink"/>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26" name="Google Shape;826;p100"/>
          <p:cNvSpPr/>
          <p:nvPr/>
        </p:nvSpPr>
        <p:spPr>
          <a:xfrm>
            <a:off x="5867400" y="3016250"/>
            <a:ext cx="1676400" cy="1190625"/>
          </a:xfrm>
          <a:prstGeom prst="cube">
            <a:avLst>
              <a:gd name="adj" fmla="val 25000"/>
            </a:avLst>
          </a:prstGeom>
          <a:solidFill>
            <a:schemeClr val="hlink"/>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27" name="Google Shape;827;p100"/>
          <p:cNvSpPr/>
          <p:nvPr/>
        </p:nvSpPr>
        <p:spPr>
          <a:xfrm>
            <a:off x="3581400" y="3214688"/>
            <a:ext cx="1219200" cy="595312"/>
          </a:xfrm>
          <a:prstGeom prst="rect">
            <a:avLst/>
          </a:prstGeom>
        </p:spPr>
        <p:txBody>
          <a:bodyPr>
            <a:prstTxWarp prst="textPlain">
              <a:avLst/>
            </a:prstTxWarp>
          </a:bodyPr>
          <a:lstStyle/>
          <a:p>
            <a:pPr lvl="0" algn="l"/>
            <a:r>
              <a:rPr b="0" i="0">
                <a:ln w="9525" cap="flat" cmpd="sng">
                  <a:solidFill>
                    <a:srgbClr val="000000"/>
                  </a:solidFill>
                  <a:prstDash val="solid"/>
                  <a:round/>
                  <a:headEnd type="none" w="sm" len="sm"/>
                  <a:tailEnd type="none" w="sm" len="sm"/>
                </a:ln>
                <a:solidFill>
                  <a:srgbClr val="FFFFFF"/>
                </a:solidFill>
                <a:latin typeface="Arial Black"/>
              </a:rPr>
              <a:t>Sistema de</a:t>
            </a:r>
            <a:br>
              <a:rPr b="0" i="0">
                <a:ln w="9525" cap="flat" cmpd="sng">
                  <a:solidFill>
                    <a:srgbClr val="000000"/>
                  </a:solidFill>
                  <a:prstDash val="solid"/>
                  <a:round/>
                  <a:headEnd type="none" w="sm" len="sm"/>
                  <a:tailEnd type="none" w="sm" len="sm"/>
                </a:ln>
                <a:solidFill>
                  <a:srgbClr val="FFFFFF"/>
                </a:solidFill>
                <a:latin typeface="Arial Black"/>
              </a:rPr>
            </a:br>
            <a:r>
              <a:rPr b="0" i="0">
                <a:ln w="9525" cap="flat" cmpd="sng">
                  <a:solidFill>
                    <a:srgbClr val="000000"/>
                  </a:solidFill>
                  <a:prstDash val="solid"/>
                  <a:round/>
                  <a:headEnd type="none" w="sm" len="sm"/>
                  <a:tailEnd type="none" w="sm" len="sm"/>
                </a:ln>
                <a:solidFill>
                  <a:srgbClr val="FFFFFF"/>
                </a:solidFill>
                <a:latin typeface="Arial Black"/>
              </a:rPr>
              <a:t>Produção</a:t>
            </a:r>
          </a:p>
        </p:txBody>
      </p:sp>
      <p:sp>
        <p:nvSpPr>
          <p:cNvPr id="828" name="Google Shape;828;p100"/>
          <p:cNvSpPr/>
          <p:nvPr/>
        </p:nvSpPr>
        <p:spPr>
          <a:xfrm>
            <a:off x="1200150" y="3413125"/>
            <a:ext cx="1143000" cy="595313"/>
          </a:xfrm>
          <a:prstGeom prst="rect">
            <a:avLst/>
          </a:prstGeom>
        </p:spPr>
        <p:txBody>
          <a:bodyPr>
            <a:prstTxWarp prst="textPlain">
              <a:avLst/>
            </a:prstTxWarp>
          </a:bodyPr>
          <a:lstStyle/>
          <a:p>
            <a:pPr lvl="0" algn="l"/>
            <a:r>
              <a:rPr b="0" i="0">
                <a:ln w="9525" cap="flat" cmpd="sng">
                  <a:solidFill>
                    <a:srgbClr val="000000"/>
                  </a:solidFill>
                  <a:prstDash val="solid"/>
                  <a:round/>
                  <a:headEnd type="none" w="sm" len="sm"/>
                  <a:tailEnd type="none" w="sm" len="sm"/>
                </a:ln>
                <a:solidFill>
                  <a:srgbClr val="FFFFFF"/>
                </a:solidFill>
                <a:latin typeface="Arial Black"/>
              </a:rPr>
              <a:t>Sistema</a:t>
            </a:r>
            <a:br>
              <a:rPr b="0" i="0">
                <a:ln w="9525" cap="flat" cmpd="sng">
                  <a:solidFill>
                    <a:srgbClr val="000000"/>
                  </a:solidFill>
                  <a:prstDash val="solid"/>
                  <a:round/>
                  <a:headEnd type="none" w="sm" len="sm"/>
                  <a:tailEnd type="none" w="sm" len="sm"/>
                </a:ln>
                <a:solidFill>
                  <a:srgbClr val="FFFFFF"/>
                </a:solidFill>
                <a:latin typeface="Arial Black"/>
              </a:rPr>
            </a:br>
            <a:r>
              <a:rPr b="0" i="0">
                <a:ln w="9525" cap="flat" cmpd="sng">
                  <a:solidFill>
                    <a:srgbClr val="000000"/>
                  </a:solidFill>
                  <a:prstDash val="solid"/>
                  <a:round/>
                  <a:headEnd type="none" w="sm" len="sm"/>
                  <a:tailEnd type="none" w="sm" len="sm"/>
                </a:ln>
                <a:solidFill>
                  <a:srgbClr val="FFFFFF"/>
                </a:solidFill>
                <a:latin typeface="Arial Black"/>
              </a:rPr>
              <a:t>de Vendas</a:t>
            </a:r>
          </a:p>
        </p:txBody>
      </p:sp>
      <p:sp>
        <p:nvSpPr>
          <p:cNvPr id="829" name="Google Shape;829;p100"/>
          <p:cNvSpPr/>
          <p:nvPr/>
        </p:nvSpPr>
        <p:spPr>
          <a:xfrm>
            <a:off x="5943600" y="3413125"/>
            <a:ext cx="1219200" cy="595313"/>
          </a:xfrm>
          <a:prstGeom prst="rect">
            <a:avLst/>
          </a:prstGeom>
        </p:spPr>
        <p:txBody>
          <a:bodyPr>
            <a:prstTxWarp prst="textPlain">
              <a:avLst/>
            </a:prstTxWarp>
          </a:bodyPr>
          <a:lstStyle/>
          <a:p>
            <a:pPr lvl="0" algn="l"/>
            <a:r>
              <a:rPr b="0" i="0">
                <a:ln w="9525" cap="flat" cmpd="sng">
                  <a:solidFill>
                    <a:srgbClr val="000000"/>
                  </a:solidFill>
                  <a:prstDash val="solid"/>
                  <a:round/>
                  <a:headEnd type="none" w="sm" len="sm"/>
                  <a:tailEnd type="none" w="sm" len="sm"/>
                </a:ln>
                <a:solidFill>
                  <a:srgbClr val="FFFFFF"/>
                </a:solidFill>
                <a:latin typeface="Arial Black"/>
              </a:rPr>
              <a:t>Sistema de</a:t>
            </a:r>
            <a:br>
              <a:rPr b="0" i="0">
                <a:ln w="9525" cap="flat" cmpd="sng">
                  <a:solidFill>
                    <a:srgbClr val="000000"/>
                  </a:solidFill>
                  <a:prstDash val="solid"/>
                  <a:round/>
                  <a:headEnd type="none" w="sm" len="sm"/>
                  <a:tailEnd type="none" w="sm" len="sm"/>
                </a:ln>
                <a:solidFill>
                  <a:srgbClr val="FFFFFF"/>
                </a:solidFill>
                <a:latin typeface="Arial Black"/>
              </a:rPr>
            </a:br>
            <a:r>
              <a:rPr b="0" i="0">
                <a:ln w="9525" cap="flat" cmpd="sng">
                  <a:solidFill>
                    <a:srgbClr val="000000"/>
                  </a:solidFill>
                  <a:prstDash val="solid"/>
                  <a:round/>
                  <a:headEnd type="none" w="sm" len="sm"/>
                  <a:tailEnd type="none" w="sm" len="sm"/>
                </a:ln>
                <a:solidFill>
                  <a:srgbClr val="FFFFFF"/>
                </a:solidFill>
                <a:latin typeface="Arial Black"/>
              </a:rPr>
              <a:t>Engenharia</a:t>
            </a:r>
          </a:p>
        </p:txBody>
      </p:sp>
      <p:sp>
        <p:nvSpPr>
          <p:cNvPr id="830" name="Google Shape;830;p100"/>
          <p:cNvSpPr/>
          <p:nvPr/>
        </p:nvSpPr>
        <p:spPr>
          <a:xfrm>
            <a:off x="4038600" y="4127500"/>
            <a:ext cx="457200" cy="555625"/>
          </a:xfrm>
          <a:prstGeom prst="upDownArrow">
            <a:avLst>
              <a:gd name="adj1" fmla="val 50000"/>
              <a:gd name="adj2" fmla="val 23332"/>
            </a:avLst>
          </a:prstGeom>
          <a:solidFill>
            <a:schemeClr val="folHlink"/>
          </a:solidFill>
          <a:ln w="9525" cap="flat" cmpd="sng">
            <a:solidFill>
              <a:schemeClr val="dk1"/>
            </a:solidFill>
            <a:prstDash val="solid"/>
            <a:miter lim="800000"/>
            <a:headEnd type="none" w="sm" len="sm"/>
            <a:tailEnd type="none" w="sm" len="sm"/>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31" name="Google Shape;831;p100"/>
          <p:cNvSpPr/>
          <p:nvPr/>
        </p:nvSpPr>
        <p:spPr>
          <a:xfrm>
            <a:off x="3200400" y="4841875"/>
            <a:ext cx="2133600" cy="1270000"/>
          </a:xfrm>
          <a:prstGeom prst="can">
            <a:avLst>
              <a:gd name="adj" fmla="val 25000"/>
            </a:avLst>
          </a:prstGeom>
          <a:solidFill>
            <a:srgbClr val="595959"/>
          </a:solidFill>
          <a:ln>
            <a:noFill/>
          </a:ln>
        </p:spPr>
        <p:txBody>
          <a:bodyPr spcFirstLastPara="1" wrap="square" lIns="92075" tIns="46025" rIns="92075" bIns="460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Times New Roman"/>
              <a:ea typeface="Times New Roman"/>
              <a:cs typeface="Times New Roman"/>
              <a:sym typeface="Times New Roman"/>
            </a:endParaRPr>
          </a:p>
        </p:txBody>
      </p:sp>
      <p:sp>
        <p:nvSpPr>
          <p:cNvPr id="832" name="Google Shape;832;p100"/>
          <p:cNvSpPr/>
          <p:nvPr/>
        </p:nvSpPr>
        <p:spPr>
          <a:xfrm>
            <a:off x="3371850" y="6191250"/>
            <a:ext cx="1885950" cy="268288"/>
          </a:xfrm>
          <a:prstGeom prst="rect">
            <a:avLst/>
          </a:prstGeom>
        </p:spPr>
        <p:txBody>
          <a:bodyPr>
            <a:prstTxWarp prst="textPlain">
              <a:avLst/>
            </a:prstTxWarp>
          </a:bodyPr>
          <a:lstStyle/>
          <a:p>
            <a:pPr lvl="0" algn="l"/>
            <a:r>
              <a:rPr b="0" i="0">
                <a:ln w="9525" cap="flat" cmpd="sng">
                  <a:solidFill>
                    <a:srgbClr val="000000"/>
                  </a:solidFill>
                  <a:prstDash val="solid"/>
                  <a:round/>
                  <a:headEnd type="none" w="sm" len="sm"/>
                  <a:tailEnd type="none" w="sm" len="sm"/>
                </a:ln>
                <a:solidFill>
                  <a:srgbClr val="FFFFFF"/>
                </a:solidFill>
                <a:latin typeface="Arial Black"/>
              </a:rPr>
              <a:t>Dados de Produtos</a:t>
            </a:r>
          </a:p>
        </p:txBody>
      </p:sp>
      <p:sp>
        <p:nvSpPr>
          <p:cNvPr id="833" name="Google Shape;833;p100"/>
          <p:cNvSpPr/>
          <p:nvPr/>
        </p:nvSpPr>
        <p:spPr>
          <a:xfrm>
            <a:off x="3352800" y="5397500"/>
            <a:ext cx="1885950" cy="268288"/>
          </a:xfrm>
          <a:prstGeom prst="rect">
            <a:avLst/>
          </a:prstGeom>
        </p:spPr>
        <p:txBody>
          <a:bodyPr>
            <a:prstTxWarp prst="textPlain">
              <a:avLst/>
            </a:prstTxWarp>
          </a:bodyPr>
          <a:lstStyle/>
          <a:p>
            <a:pPr lvl="0" algn="l"/>
            <a:r>
              <a:rPr b="0" i="0">
                <a:ln w="9525" cap="flat" cmpd="sng">
                  <a:solidFill>
                    <a:srgbClr val="000000"/>
                  </a:solidFill>
                  <a:prstDash val="solid"/>
                  <a:round/>
                  <a:headEnd type="none" w="sm" len="sm"/>
                  <a:tailEnd type="none" w="sm" len="sm"/>
                </a:ln>
                <a:solidFill>
                  <a:srgbClr val="FFFFFF"/>
                </a:solidFill>
                <a:latin typeface="Arial Black"/>
              </a:rPr>
              <a:t>Banco de Dados</a:t>
            </a:r>
          </a:p>
        </p:txBody>
      </p:sp>
      <p:sp>
        <p:nvSpPr>
          <p:cNvPr id="834" name="Google Shape;834;p100"/>
          <p:cNvSpPr/>
          <p:nvPr/>
        </p:nvSpPr>
        <p:spPr>
          <a:xfrm rot="1971374">
            <a:off x="5410200" y="4286250"/>
            <a:ext cx="457200" cy="555625"/>
          </a:xfrm>
          <a:prstGeom prst="upDownArrow">
            <a:avLst>
              <a:gd name="adj1" fmla="val 50000"/>
              <a:gd name="adj2" fmla="val 23332"/>
            </a:avLst>
          </a:prstGeom>
          <a:solidFill>
            <a:schemeClr val="fo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35" name="Google Shape;835;p100"/>
          <p:cNvSpPr/>
          <p:nvPr/>
        </p:nvSpPr>
        <p:spPr>
          <a:xfrm rot="-2141038">
            <a:off x="2667000" y="4302125"/>
            <a:ext cx="457200" cy="539750"/>
          </a:xfrm>
          <a:prstGeom prst="upDownArrow">
            <a:avLst>
              <a:gd name="adj1" fmla="val 50000"/>
              <a:gd name="adj2" fmla="val 22666"/>
            </a:avLst>
          </a:prstGeom>
          <a:solidFill>
            <a:schemeClr val="folHlink"/>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36" name="Google Shape;836;p100"/>
          <p:cNvSpPr txBox="1">
            <a:spLocks noGrp="1"/>
          </p:cNvSpPr>
          <p:nvPr>
            <p:ph type="ftr" idx="11"/>
          </p:nvPr>
        </p:nvSpPr>
        <p:spPr>
          <a:xfrm>
            <a:off x="179388" y="6191250"/>
            <a:ext cx="2895600" cy="457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02 - BD</a:t>
            </a:r>
            <a:endParaRPr/>
          </a:p>
        </p:txBody>
      </p:sp>
      <p:pic>
        <p:nvPicPr>
          <p:cNvPr id="837" name="Google Shape;837;p100"/>
          <p:cNvPicPr preferRelativeResize="0"/>
          <p:nvPr/>
        </p:nvPicPr>
        <p:blipFill rotWithShape="1">
          <a:blip r:embed="rId3">
            <a:alphaModFix/>
          </a:blip>
          <a:srcRect/>
          <a:stretch/>
        </p:blipFill>
        <p:spPr>
          <a:xfrm>
            <a:off x="7481888" y="508000"/>
            <a:ext cx="1439862" cy="495300"/>
          </a:xfrm>
          <a:prstGeom prst="rect">
            <a:avLst/>
          </a:prstGeom>
          <a:noFill/>
          <a:ln>
            <a:noFill/>
          </a:ln>
        </p:spPr>
      </p:pic>
      <p:sp>
        <p:nvSpPr>
          <p:cNvPr id="838" name="Google Shape;838;p100"/>
          <p:cNvSpPr txBox="1"/>
          <p:nvPr/>
        </p:nvSpPr>
        <p:spPr>
          <a:xfrm>
            <a:off x="684213" y="2068513"/>
            <a:ext cx="4757737" cy="947737"/>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Arial"/>
                <a:ea typeface="Arial"/>
                <a:cs typeface="Arial"/>
                <a:sym typeface="Arial"/>
              </a:rPr>
              <a:t>Coleção de Dados Relacionados</a:t>
            </a:r>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1"/>
        <p:cNvGrpSpPr/>
        <p:nvPr/>
      </p:nvGrpSpPr>
      <p:grpSpPr>
        <a:xfrm>
          <a:off x="0" y="0"/>
          <a:ext cx="0" cy="0"/>
          <a:chOff x="0" y="0"/>
          <a:chExt cx="0" cy="0"/>
        </a:xfrm>
      </p:grpSpPr>
      <p:sp>
        <p:nvSpPr>
          <p:cNvPr id="1412" name="Google Shape;1412;p155"/>
          <p:cNvSpPr txBox="1">
            <a:spLocks noGrp="1"/>
          </p:cNvSpPr>
          <p:nvPr>
            <p:ph type="title"/>
          </p:nvPr>
        </p:nvSpPr>
        <p:spPr>
          <a:xfrm>
            <a:off x="457200" y="457200"/>
            <a:ext cx="8229600" cy="1371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3600"/>
              <a:t>Criar o relacionamento </a:t>
            </a:r>
            <a:br>
              <a:rPr lang="en-US" sz="3600"/>
            </a:br>
            <a:r>
              <a:rPr lang="en-US" sz="3600"/>
              <a:t>tb_funcionario x tb_cargo</a:t>
            </a:r>
            <a:endParaRPr/>
          </a:p>
        </p:txBody>
      </p:sp>
      <p:sp>
        <p:nvSpPr>
          <p:cNvPr id="1413" name="Google Shape;1413;p155"/>
          <p:cNvSpPr txBox="1">
            <a:spLocks noGrp="1"/>
          </p:cNvSpPr>
          <p:nvPr>
            <p:ph type="body" idx="1"/>
          </p:nvPr>
        </p:nvSpPr>
        <p:spPr>
          <a:xfrm>
            <a:off x="250825" y="4365625"/>
            <a:ext cx="8229600" cy="1439863"/>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500"/>
              <a:buFont typeface="Noto Sans Symbols"/>
              <a:buNone/>
            </a:pPr>
            <a:r>
              <a:rPr lang="en-US" sz="2000">
                <a:solidFill>
                  <a:srgbClr val="0000FF"/>
                </a:solidFill>
                <a:latin typeface="Courier New"/>
                <a:ea typeface="Courier New"/>
                <a:cs typeface="Courier New"/>
                <a:sym typeface="Courier New"/>
              </a:rPr>
              <a:t>alter</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table</a:t>
            </a:r>
            <a:r>
              <a:rPr lang="en-US" sz="2000">
                <a:latin typeface="Courier New"/>
                <a:ea typeface="Courier New"/>
                <a:cs typeface="Courier New"/>
                <a:sym typeface="Courier New"/>
              </a:rPr>
              <a:t> tb_funcionario</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add</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constraint</a:t>
            </a:r>
            <a:r>
              <a:rPr lang="en-US" sz="2000">
                <a:latin typeface="Courier New"/>
                <a:ea typeface="Courier New"/>
                <a:cs typeface="Courier New"/>
                <a:sym typeface="Courier New"/>
              </a:rPr>
              <a:t> </a:t>
            </a:r>
            <a:r>
              <a:rPr lang="en-US" sz="2000" b="1">
                <a:solidFill>
                  <a:srgbClr val="FF0000"/>
                </a:solidFill>
                <a:latin typeface="Courier New"/>
                <a:ea typeface="Courier New"/>
                <a:cs typeface="Courier New"/>
                <a:sym typeface="Courier New"/>
              </a:rPr>
              <a:t>fk_cargo</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foreign</a:t>
            </a:r>
            <a:r>
              <a:rPr lang="en-US" sz="2000">
                <a:latin typeface="Courier New"/>
                <a:ea typeface="Courier New"/>
                <a:cs typeface="Courier New"/>
                <a:sym typeface="Courier New"/>
              </a:rPr>
              <a:t> </a:t>
            </a:r>
            <a:r>
              <a:rPr lang="en-US" sz="2000">
                <a:solidFill>
                  <a:srgbClr val="0000FF"/>
                </a:solidFill>
                <a:latin typeface="Courier New"/>
                <a:ea typeface="Courier New"/>
                <a:cs typeface="Courier New"/>
                <a:sym typeface="Courier New"/>
              </a:rPr>
              <a:t>key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cd_cargo</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 </a:t>
            </a:r>
            <a:endParaRPr sz="1600">
              <a:latin typeface="Calibri"/>
              <a:ea typeface="Calibri"/>
              <a:cs typeface="Calibri"/>
              <a:sym typeface="Calibri"/>
            </a:endParaRPr>
          </a:p>
          <a:p>
            <a:pPr marL="0" lvl="0" indent="0" algn="l" rtl="0">
              <a:lnSpc>
                <a:spcPct val="115000"/>
              </a:lnSpc>
              <a:spcBef>
                <a:spcPts val="400"/>
              </a:spcBef>
              <a:spcAft>
                <a:spcPts val="0"/>
              </a:spcAft>
              <a:buSzPts val="1500"/>
              <a:buFont typeface="Noto Sans Symbols"/>
              <a:buNone/>
            </a:pPr>
            <a:r>
              <a:rPr lang="en-US" sz="2000">
                <a:solidFill>
                  <a:srgbClr val="0000FF"/>
                </a:solidFill>
                <a:latin typeface="Courier New"/>
                <a:ea typeface="Courier New"/>
                <a:cs typeface="Courier New"/>
                <a:sym typeface="Courier New"/>
              </a:rPr>
              <a:t>references</a:t>
            </a:r>
            <a:r>
              <a:rPr lang="en-US" sz="2000">
                <a:latin typeface="Courier New"/>
                <a:ea typeface="Courier New"/>
                <a:cs typeface="Courier New"/>
                <a:sym typeface="Courier New"/>
              </a:rPr>
              <a:t> tb_cargo</a:t>
            </a:r>
            <a:r>
              <a:rPr lang="en-US" sz="2000">
                <a:solidFill>
                  <a:srgbClr val="0000FF"/>
                </a:solidFill>
                <a:latin typeface="Courier New"/>
                <a:ea typeface="Courier New"/>
                <a:cs typeface="Courier New"/>
                <a:sym typeface="Courier New"/>
              </a:rPr>
              <a:t> </a:t>
            </a:r>
            <a:r>
              <a:rPr lang="en-US" sz="2000">
                <a:solidFill>
                  <a:srgbClr val="808080"/>
                </a:solidFill>
                <a:latin typeface="Courier New"/>
                <a:ea typeface="Courier New"/>
                <a:cs typeface="Courier New"/>
                <a:sym typeface="Courier New"/>
              </a:rPr>
              <a:t>(</a:t>
            </a:r>
            <a:r>
              <a:rPr lang="en-US" sz="2000">
                <a:latin typeface="Courier New"/>
                <a:ea typeface="Courier New"/>
                <a:cs typeface="Courier New"/>
                <a:sym typeface="Courier New"/>
              </a:rPr>
              <a:t>cd_cargo</a:t>
            </a:r>
            <a:r>
              <a:rPr lang="en-US" sz="2000">
                <a:solidFill>
                  <a:srgbClr val="808080"/>
                </a:solidFill>
                <a:latin typeface="Courier New"/>
                <a:ea typeface="Courier New"/>
                <a:cs typeface="Courier New"/>
                <a:sym typeface="Courier New"/>
              </a:rPr>
              <a:t>)</a:t>
            </a:r>
            <a:endParaRPr sz="1600">
              <a:latin typeface="Calibri"/>
              <a:ea typeface="Calibri"/>
              <a:cs typeface="Calibri"/>
              <a:sym typeface="Calibri"/>
            </a:endParaRPr>
          </a:p>
          <a:p>
            <a:pPr marL="342900" lvl="0" indent="-171450" algn="l" rtl="0">
              <a:spcBef>
                <a:spcPts val="1720"/>
              </a:spcBef>
              <a:spcAft>
                <a:spcPts val="0"/>
              </a:spcAft>
              <a:buSzPts val="2700"/>
              <a:buNone/>
            </a:pPr>
            <a:endParaRPr sz="3600"/>
          </a:p>
        </p:txBody>
      </p:sp>
      <p:sp>
        <p:nvSpPr>
          <p:cNvPr id="1414" name="Google Shape;1414;p15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SGBD - SQL</a:t>
            </a:r>
            <a:endParaRPr/>
          </a:p>
        </p:txBody>
      </p:sp>
      <p:pic>
        <p:nvPicPr>
          <p:cNvPr id="1415" name="Google Shape;1415;p155"/>
          <p:cNvPicPr preferRelativeResize="0"/>
          <p:nvPr/>
        </p:nvPicPr>
        <p:blipFill rotWithShape="1">
          <a:blip r:embed="rId3">
            <a:alphaModFix/>
          </a:blip>
          <a:srcRect/>
          <a:stretch/>
        </p:blipFill>
        <p:spPr>
          <a:xfrm>
            <a:off x="7481888" y="508000"/>
            <a:ext cx="1439862" cy="495300"/>
          </a:xfrm>
          <a:prstGeom prst="rect">
            <a:avLst/>
          </a:prstGeom>
          <a:noFill/>
          <a:ln>
            <a:noFill/>
          </a:ln>
        </p:spPr>
      </p:pic>
      <p:pic>
        <p:nvPicPr>
          <p:cNvPr id="1416" name="Google Shape;1416;p155"/>
          <p:cNvPicPr preferRelativeResize="0"/>
          <p:nvPr/>
        </p:nvPicPr>
        <p:blipFill rotWithShape="1">
          <a:blip r:embed="rId4">
            <a:alphaModFix/>
          </a:blip>
          <a:srcRect/>
          <a:stretch/>
        </p:blipFill>
        <p:spPr>
          <a:xfrm>
            <a:off x="1979613" y="2276475"/>
            <a:ext cx="6577012" cy="155733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420"/>
        <p:cNvGrpSpPr/>
        <p:nvPr/>
      </p:nvGrpSpPr>
      <p:grpSpPr>
        <a:xfrm>
          <a:off x="0" y="0"/>
          <a:ext cx="0" cy="0"/>
          <a:chOff x="0" y="0"/>
          <a:chExt cx="0" cy="0"/>
        </a:xfrm>
      </p:grpSpPr>
      <p:sp>
        <p:nvSpPr>
          <p:cNvPr id="1421" name="Google Shape;1421;p156"/>
          <p:cNvSpPr txBox="1">
            <a:spLocks noGrp="1"/>
          </p:cNvSpPr>
          <p:nvPr>
            <p:ph type="ctrTitle"/>
          </p:nvPr>
        </p:nvSpPr>
        <p:spPr>
          <a:xfrm>
            <a:off x="2890837" y="2292350"/>
            <a:ext cx="4589400" cy="8889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800"/>
              <a:buFont typeface="Arial"/>
              <a:buNone/>
            </a:pPr>
            <a:r>
              <a:rPr lang="en-US" sz="2800" b="0" i="0" u="none">
                <a:solidFill>
                  <a:srgbClr val="FFFFFF"/>
                </a:solidFill>
                <a:latin typeface="Arial"/>
                <a:ea typeface="Arial"/>
                <a:cs typeface="Arial"/>
                <a:sym typeface="Arial"/>
              </a:rPr>
              <a:t>Exercício – Bd livro</a:t>
            </a:r>
            <a:endParaRPr/>
          </a:p>
        </p:txBody>
      </p:sp>
      <p:pic>
        <p:nvPicPr>
          <p:cNvPr id="1422" name="Google Shape;1422;p156"/>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23" name="Google Shape;1423;p156"/>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06 - Comandos SQL - Exercício</a:t>
            </a:r>
            <a:endParaRPr sz="1400" b="0" i="0" u="none" strike="noStrike" cap="none">
              <a:solidFill>
                <a:srgbClr val="000000"/>
              </a:solidFill>
              <a:latin typeface="Arial"/>
              <a:ea typeface="Arial"/>
              <a:cs typeface="Arial"/>
              <a:sym typeface="Arial"/>
            </a:endParaRPr>
          </a:p>
        </p:txBody>
      </p:sp>
      <p:sp>
        <p:nvSpPr>
          <p:cNvPr id="1424" name="Google Shape;1424;p156"/>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61</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157"/>
          <p:cNvSpPr txBox="1">
            <a:spLocks noGrp="1"/>
          </p:cNvSpPr>
          <p:nvPr>
            <p:ph type="title" idx="4294967295"/>
          </p:nvPr>
        </p:nvSpPr>
        <p:spPr>
          <a:xfrm>
            <a:off x="250825" y="417512"/>
            <a:ext cx="6697800" cy="585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Exercício – Fazer o MER e criar o banco de dados </a:t>
            </a:r>
            <a:endParaRPr/>
          </a:p>
        </p:txBody>
      </p:sp>
      <p:pic>
        <p:nvPicPr>
          <p:cNvPr id="1430" name="Google Shape;1430;p157"/>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31" name="Google Shape;1431;p157"/>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62</a:t>
            </a:fld>
            <a:endParaRPr sz="1400" b="0" i="0" u="none" strike="noStrike" cap="none">
              <a:solidFill>
                <a:srgbClr val="000000"/>
              </a:solidFill>
              <a:latin typeface="Arial"/>
              <a:ea typeface="Arial"/>
              <a:cs typeface="Arial"/>
              <a:sym typeface="Arial"/>
            </a:endParaRPr>
          </a:p>
        </p:txBody>
      </p:sp>
      <p:sp>
        <p:nvSpPr>
          <p:cNvPr id="1432" name="Google Shape;1432;p157"/>
          <p:cNvSpPr txBox="1"/>
          <p:nvPr/>
        </p:nvSpPr>
        <p:spPr>
          <a:xfrm>
            <a:off x="250825" y="1003300"/>
            <a:ext cx="7777200" cy="4011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200000"/>
              </a:lnSpc>
              <a:spcBef>
                <a:spcPts val="0"/>
              </a:spcBef>
              <a:spcAft>
                <a:spcPts val="0"/>
              </a:spcAft>
              <a:buClr>
                <a:srgbClr val="00007D"/>
              </a:buClr>
              <a:buSzPts val="1350"/>
              <a:buFont typeface="Noto Sans Symbols"/>
              <a:buChar char="■"/>
            </a:pPr>
            <a:r>
              <a:rPr lang="en-US" sz="1800" b="1" i="0" u="none" strike="noStrike" cap="none">
                <a:solidFill>
                  <a:srgbClr val="000000"/>
                </a:solidFill>
                <a:latin typeface="Arial"/>
                <a:ea typeface="Arial"/>
                <a:cs typeface="Arial"/>
                <a:sym typeface="Arial"/>
              </a:rPr>
              <a:t>BD_Livro_01</a:t>
            </a:r>
            <a:endParaRPr sz="1800" b="1" i="0" u="none" strike="noStrike" cap="none">
              <a:solidFill>
                <a:srgbClr val="000000"/>
              </a:solidFill>
              <a:latin typeface="Arial"/>
              <a:ea typeface="Arial"/>
              <a:cs typeface="Arial"/>
              <a:sym typeface="Arial"/>
            </a:endParaRPr>
          </a:p>
          <a:p>
            <a:pPr marL="342900" marR="0" lvl="0" indent="-342900" algn="l" rtl="0">
              <a:lnSpc>
                <a:spcPct val="100000"/>
              </a:lnSpc>
              <a:spcBef>
                <a:spcPts val="320"/>
              </a:spcBef>
              <a:spcAft>
                <a:spcPts val="0"/>
              </a:spcAft>
              <a:buClr>
                <a:schemeClr val="lt2"/>
              </a:buClr>
              <a:buSzPts val="1200"/>
              <a:buFont typeface="Noto Sans Symbols"/>
              <a:buChar char="■"/>
            </a:pPr>
            <a:r>
              <a:rPr lang="en-US" sz="1600" b="0" i="0" u="none" strike="noStrike" cap="none">
                <a:solidFill>
                  <a:schemeClr val="dk1"/>
                </a:solidFill>
                <a:latin typeface="Arial"/>
                <a:ea typeface="Arial"/>
                <a:cs typeface="Arial"/>
                <a:sym typeface="Arial"/>
              </a:rPr>
              <a:t>Uma empresa de venda de livros está querendo ter um cadastro (controle dos títulos) da sua empresa.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2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20"/>
              </a:spcBef>
              <a:spcAft>
                <a:spcPts val="0"/>
              </a:spcAft>
              <a:buClr>
                <a:schemeClr val="lt2"/>
              </a:buClr>
              <a:buSzPts val="1200"/>
              <a:buFont typeface="Noto Sans Symbols"/>
              <a:buChar char="■"/>
            </a:pPr>
            <a:r>
              <a:rPr lang="en-US" sz="1600" b="1" i="0" u="none" strike="noStrike" cap="none">
                <a:solidFill>
                  <a:schemeClr val="dk1"/>
                </a:solidFill>
                <a:latin typeface="Arial"/>
                <a:ea typeface="Arial"/>
                <a:cs typeface="Arial"/>
                <a:sym typeface="Arial"/>
              </a:rPr>
              <a:t>Dados levantados</a:t>
            </a:r>
            <a:endParaRPr sz="1600" b="0" i="0" u="none" strike="noStrike" cap="none">
              <a:solidFill>
                <a:schemeClr val="dk1"/>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Isbn  int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titulo char(50)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editora char(30)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genero char(30)</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preco money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28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20"/>
              </a:spcBef>
              <a:spcAft>
                <a:spcPts val="0"/>
              </a:spcAft>
              <a:buClr>
                <a:schemeClr val="lt2"/>
              </a:buClr>
              <a:buSzPts val="1200"/>
              <a:buFont typeface="Noto Sans Symbols"/>
              <a:buChar char="■"/>
            </a:pPr>
            <a:r>
              <a:rPr lang="en-US" sz="1600" b="1" i="0" u="none" strike="noStrike" cap="none">
                <a:solidFill>
                  <a:schemeClr val="dk1"/>
                </a:solidFill>
                <a:latin typeface="Arial"/>
                <a:ea typeface="Arial"/>
                <a:cs typeface="Arial"/>
                <a:sym typeface="Arial"/>
              </a:rPr>
              <a:t>Regra de negócio </a:t>
            </a:r>
            <a:endParaRPr sz="1600" b="0" i="0" u="none" strike="noStrike" cap="none">
              <a:solidFill>
                <a:schemeClr val="dk1"/>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 um titulo só tem um  isbn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1 (um) titulo só pode ter 1 (uma) editora e 1 (uma) editora por ter vários títulos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accent2"/>
              </a:buClr>
              <a:buSzPts val="1120"/>
              <a:buFont typeface="Noto Sans Symbols"/>
              <a:buChar char="◻"/>
            </a:pPr>
            <a:r>
              <a:rPr lang="en-US" sz="1400" b="0" i="0" u="none" strike="noStrike" cap="none">
                <a:solidFill>
                  <a:schemeClr val="dk1"/>
                </a:solidFill>
                <a:latin typeface="Arial"/>
                <a:ea typeface="Arial"/>
                <a:cs typeface="Arial"/>
                <a:sym typeface="Arial"/>
              </a:rPr>
              <a:t>1 (um) titulo só pode ter 1 (um) genero e 1 (um) genero por ter vários títulos </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280"/>
              </a:spcBef>
              <a:spcAft>
                <a:spcPts val="0"/>
              </a:spcAft>
              <a:buClr>
                <a:schemeClr val="dk1"/>
              </a:buClr>
              <a:buSzPts val="1400"/>
              <a:buFont typeface="Arial"/>
              <a:buNone/>
            </a:pPr>
            <a:r>
              <a:rPr lang="en-US" sz="1400" b="0" i="0" u="none" strike="noStrike" cap="none">
                <a:solidFill>
                  <a:schemeClr val="dk1"/>
                </a:solidFill>
                <a:latin typeface="Arial"/>
                <a:ea typeface="Arial"/>
                <a:cs typeface="Arial"/>
                <a:sym typeface="Arial"/>
              </a:rPr>
              <a:t>	Exemplo gênero medicina pode ter vários títulos. </a:t>
            </a:r>
            <a:endParaRPr sz="1400" b="0" i="0" u="none" strike="noStrike" cap="none">
              <a:solidFill>
                <a:srgbClr val="000000"/>
              </a:solidFill>
              <a:latin typeface="Arial"/>
              <a:ea typeface="Arial"/>
              <a:cs typeface="Arial"/>
              <a:sym typeface="Arial"/>
            </a:endParaRPr>
          </a:p>
        </p:txBody>
      </p:sp>
      <p:sp>
        <p:nvSpPr>
          <p:cNvPr id="1433" name="Google Shape;1433;p157"/>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06 - Comandos SQL - Exercício</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58"/>
          <p:cNvSpPr txBox="1">
            <a:spLocks noGrp="1"/>
          </p:cNvSpPr>
          <p:nvPr>
            <p:ph type="ctrTitle"/>
          </p:nvPr>
        </p:nvSpPr>
        <p:spPr>
          <a:xfrm>
            <a:off x="2422525" y="2133600"/>
            <a:ext cx="57102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2800"/>
              <a:buFont typeface="Arial"/>
              <a:buNone/>
            </a:pPr>
            <a:r>
              <a:rPr lang="en-US" sz="2800" b="1" i="0" u="none">
                <a:solidFill>
                  <a:srgbClr val="FFFFFF"/>
                </a:solidFill>
                <a:latin typeface="Arial"/>
                <a:ea typeface="Arial"/>
                <a:cs typeface="Arial"/>
                <a:sym typeface="Arial"/>
              </a:rPr>
              <a:t>Gabarito</a:t>
            </a:r>
            <a:endParaRPr/>
          </a:p>
        </p:txBody>
      </p:sp>
      <p:pic>
        <p:nvPicPr>
          <p:cNvPr id="1439" name="Google Shape;1439;p158"/>
          <p:cNvPicPr preferRelativeResize="0"/>
          <p:nvPr/>
        </p:nvPicPr>
        <p:blipFill rotWithShape="1">
          <a:blip r:embed="rId3">
            <a:alphaModFix/>
          </a:blip>
          <a:srcRect/>
          <a:stretch/>
        </p:blipFill>
        <p:spPr>
          <a:xfrm>
            <a:off x="7380287" y="692150"/>
            <a:ext cx="1439862" cy="495300"/>
          </a:xfrm>
          <a:prstGeom prst="rect">
            <a:avLst/>
          </a:prstGeom>
          <a:noFill/>
          <a:ln>
            <a:noFill/>
          </a:ln>
        </p:spPr>
      </p:pic>
      <p:sp>
        <p:nvSpPr>
          <p:cNvPr id="1440" name="Google Shape;1440;p158"/>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06 - Comandos SQL - Exercício</a:t>
            </a:r>
            <a:endParaRPr sz="1400" b="0" i="0" u="none" strike="noStrike" cap="none">
              <a:solidFill>
                <a:srgbClr val="000000"/>
              </a:solidFill>
              <a:latin typeface="Arial"/>
              <a:ea typeface="Arial"/>
              <a:cs typeface="Arial"/>
              <a:sym typeface="Arial"/>
            </a:endParaRPr>
          </a:p>
        </p:txBody>
      </p:sp>
      <p:sp>
        <p:nvSpPr>
          <p:cNvPr id="1441" name="Google Shape;1441;p158"/>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63</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59"/>
          <p:cNvSpPr txBox="1">
            <a:spLocks noGrp="1"/>
          </p:cNvSpPr>
          <p:nvPr>
            <p:ph type="title" idx="4294967295"/>
          </p:nvPr>
        </p:nvSpPr>
        <p:spPr>
          <a:xfrm>
            <a:off x="250825" y="417512"/>
            <a:ext cx="6697800" cy="585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1800"/>
              <a:buFont typeface="Arial"/>
              <a:buNone/>
            </a:pPr>
            <a:r>
              <a:rPr lang="en-US" sz="1800" b="1" i="0" u="none" strike="noStrike" cap="none">
                <a:solidFill>
                  <a:srgbClr val="FF0000"/>
                </a:solidFill>
                <a:latin typeface="Arial"/>
                <a:ea typeface="Arial"/>
                <a:cs typeface="Arial"/>
                <a:sym typeface="Arial"/>
              </a:rPr>
              <a:t>Exercício – Fazer o MER e criar o banco de dados </a:t>
            </a:r>
            <a:endParaRPr/>
          </a:p>
        </p:txBody>
      </p:sp>
      <p:pic>
        <p:nvPicPr>
          <p:cNvPr id="1447" name="Google Shape;1447;p159"/>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48" name="Google Shape;1448;p159"/>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64</a:t>
            </a:fld>
            <a:endParaRPr sz="1400" b="0" i="0" u="none" strike="noStrike" cap="none">
              <a:solidFill>
                <a:srgbClr val="000000"/>
              </a:solidFill>
              <a:latin typeface="Arial"/>
              <a:ea typeface="Arial"/>
              <a:cs typeface="Arial"/>
              <a:sym typeface="Arial"/>
            </a:endParaRPr>
          </a:p>
        </p:txBody>
      </p:sp>
      <p:pic>
        <p:nvPicPr>
          <p:cNvPr id="1449" name="Google Shape;1449;p159"/>
          <p:cNvPicPr preferRelativeResize="0"/>
          <p:nvPr/>
        </p:nvPicPr>
        <p:blipFill rotWithShape="1">
          <a:blip r:embed="rId4">
            <a:alphaModFix/>
          </a:blip>
          <a:srcRect/>
          <a:stretch/>
        </p:blipFill>
        <p:spPr>
          <a:xfrm>
            <a:off x="219075" y="2060575"/>
            <a:ext cx="8629650" cy="2019300"/>
          </a:xfrm>
          <a:prstGeom prst="rect">
            <a:avLst/>
          </a:prstGeom>
          <a:noFill/>
          <a:ln>
            <a:noFill/>
          </a:ln>
        </p:spPr>
      </p:pic>
      <p:sp>
        <p:nvSpPr>
          <p:cNvPr id="1450" name="Google Shape;1450;p159"/>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Arial"/>
                <a:ea typeface="Arial"/>
                <a:cs typeface="Arial"/>
                <a:sym typeface="Arial"/>
              </a:rPr>
              <a:t>Aula 06 - Comandos SQL - Exercício</a:t>
            </a:r>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60"/>
          <p:cNvSpPr txBox="1">
            <a:spLocks noGrp="1"/>
          </p:cNvSpPr>
          <p:nvPr>
            <p:ph type="title"/>
          </p:nvPr>
        </p:nvSpPr>
        <p:spPr>
          <a:xfrm>
            <a:off x="468312" y="58737"/>
            <a:ext cx="1870075" cy="1371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400"/>
              <a:buFont typeface="Arial"/>
              <a:buNone/>
            </a:pPr>
            <a:r>
              <a:rPr lang="en-US" sz="2400" b="1" i="0" u="none">
                <a:solidFill>
                  <a:schemeClr val="dk1"/>
                </a:solidFill>
                <a:latin typeface="Arial"/>
                <a:ea typeface="Arial"/>
                <a:cs typeface="Arial"/>
                <a:sym typeface="Arial"/>
              </a:rPr>
              <a:t>Agenda</a:t>
            </a:r>
            <a:endParaRPr/>
          </a:p>
        </p:txBody>
      </p:sp>
      <p:sp>
        <p:nvSpPr>
          <p:cNvPr id="1456" name="Google Shape;1456;p160"/>
          <p:cNvSpPr txBox="1">
            <a:spLocks noGrp="1"/>
          </p:cNvSpPr>
          <p:nvPr>
            <p:ph type="body" idx="1"/>
          </p:nvPr>
        </p:nvSpPr>
        <p:spPr>
          <a:xfrm>
            <a:off x="1865312" y="1586923"/>
            <a:ext cx="5616575" cy="2590800"/>
          </a:xfrm>
          <a:prstGeom prst="rect">
            <a:avLst/>
          </a:prstGeom>
          <a:noFill/>
          <a:ln>
            <a:noFill/>
          </a:ln>
        </p:spPr>
        <p:txBody>
          <a:bodyPr spcFirstLastPara="1" wrap="square" lIns="91425" tIns="45700" rIns="91425" bIns="45700" anchor="t" anchorCtr="0">
            <a:noAutofit/>
          </a:bodyPr>
          <a:lstStyle/>
          <a:p>
            <a:pPr marL="342900" lvl="0" indent="-342900" algn="l" rtl="0">
              <a:lnSpc>
                <a:spcPct val="107000"/>
              </a:lnSpc>
              <a:spcBef>
                <a:spcPts val="360"/>
              </a:spcBef>
              <a:spcAft>
                <a:spcPts val="0"/>
              </a:spcAft>
              <a:buSzPts val="1350"/>
              <a:buFont typeface="Noto Sans Symbols"/>
              <a:buChar char="■"/>
            </a:pPr>
            <a:r>
              <a:rPr lang="en-US" sz="1800" b="1">
                <a:latin typeface="Calibri"/>
                <a:ea typeface="Calibri"/>
                <a:cs typeface="Calibri"/>
                <a:sym typeface="Calibri"/>
              </a:rPr>
              <a:t>Revisão </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Questionário - Kahoot</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Vantagens do SGBD’s</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Representação Física do SGBD</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SQL -  Structured Query Language</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Três categorias do SQL </a:t>
            </a:r>
            <a:endParaRPr sz="1800">
              <a:latin typeface="Calibri"/>
              <a:ea typeface="Calibri"/>
              <a:cs typeface="Calibri"/>
              <a:sym typeface="Calibri"/>
            </a:endParaRPr>
          </a:p>
          <a:p>
            <a:pPr marL="342900" lvl="0" indent="-342900" algn="l" rtl="0">
              <a:lnSpc>
                <a:spcPct val="107000"/>
              </a:lnSpc>
              <a:spcBef>
                <a:spcPts val="1160"/>
              </a:spcBef>
              <a:spcAft>
                <a:spcPts val="0"/>
              </a:spcAft>
              <a:buSzPts val="1350"/>
              <a:buFont typeface="Noto Sans Symbols"/>
              <a:buChar char="■"/>
            </a:pPr>
            <a:r>
              <a:rPr lang="en-US" sz="1800" b="1">
                <a:latin typeface="Calibri"/>
                <a:ea typeface="Calibri"/>
                <a:cs typeface="Calibri"/>
                <a:sym typeface="Calibri"/>
              </a:rPr>
              <a:t>Exercício prático</a:t>
            </a:r>
            <a:endParaRPr sz="1800">
              <a:latin typeface="Calibri"/>
              <a:ea typeface="Calibri"/>
              <a:cs typeface="Calibri"/>
              <a:sym typeface="Calibri"/>
            </a:endParaRPr>
          </a:p>
          <a:p>
            <a:pPr marL="342900" lvl="0" indent="-257175" algn="l" rtl="0">
              <a:spcBef>
                <a:spcPts val="1160"/>
              </a:spcBef>
              <a:spcAft>
                <a:spcPts val="0"/>
              </a:spcAft>
              <a:buSzPts val="1350"/>
              <a:buNone/>
            </a:pPr>
            <a:endParaRPr sz="1800" b="0" i="0" u="none">
              <a:solidFill>
                <a:schemeClr val="dk1"/>
              </a:solidFill>
              <a:latin typeface="Arial"/>
              <a:ea typeface="Arial"/>
              <a:cs typeface="Arial"/>
              <a:sym typeface="Arial"/>
            </a:endParaRPr>
          </a:p>
        </p:txBody>
      </p:sp>
      <p:sp>
        <p:nvSpPr>
          <p:cNvPr id="1457" name="Google Shape;1457;p160"/>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65</a:t>
            </a:fld>
            <a:endParaRPr sz="1400" b="0" i="0" u="none" strike="noStrike" cap="none">
              <a:solidFill>
                <a:srgbClr val="000000"/>
              </a:solidFill>
              <a:latin typeface="Arial"/>
              <a:ea typeface="Arial"/>
              <a:cs typeface="Arial"/>
              <a:sym typeface="Arial"/>
            </a:endParaRPr>
          </a:p>
        </p:txBody>
      </p:sp>
      <p:pic>
        <p:nvPicPr>
          <p:cNvPr id="1458" name="Google Shape;1458;p160"/>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59" name="Google Shape;1459;p160"/>
          <p:cNvSpPr txBox="1">
            <a:spLocks noGrp="1"/>
          </p:cNvSpPr>
          <p:nvPr>
            <p:ph type="ftr" idx="11"/>
          </p:nvPr>
        </p:nvSpPr>
        <p:spPr>
          <a:xfrm>
            <a:off x="999978" y="564349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None/>
            </a:pPr>
            <a:r>
              <a:rPr lang="en-US"/>
              <a:t>Aula 03 – SGBD - SQL</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63"/>
        <p:cNvGrpSpPr/>
        <p:nvPr/>
      </p:nvGrpSpPr>
      <p:grpSpPr>
        <a:xfrm>
          <a:off x="0" y="0"/>
          <a:ext cx="0" cy="0"/>
          <a:chOff x="0" y="0"/>
          <a:chExt cx="0" cy="0"/>
        </a:xfrm>
      </p:grpSpPr>
      <p:sp>
        <p:nvSpPr>
          <p:cNvPr id="1464" name="Google Shape;1464;p161"/>
          <p:cNvSpPr txBox="1">
            <a:spLocks noGrp="1"/>
          </p:cNvSpPr>
          <p:nvPr>
            <p:ph type="title"/>
          </p:nvPr>
        </p:nvSpPr>
        <p:spPr>
          <a:xfrm>
            <a:off x="2916237" y="1916112"/>
            <a:ext cx="3384550" cy="1944687"/>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5400"/>
              <a:buFont typeface="Arial"/>
              <a:buNone/>
            </a:pPr>
            <a:r>
              <a:rPr lang="en-US" sz="5400" b="0" i="0" u="none">
                <a:solidFill>
                  <a:schemeClr val="dk1"/>
                </a:solidFill>
                <a:latin typeface="Arial"/>
                <a:ea typeface="Arial"/>
                <a:cs typeface="Arial"/>
                <a:sym typeface="Arial"/>
              </a:rPr>
              <a:t>Dúvidas</a:t>
            </a:r>
            <a:endParaRPr/>
          </a:p>
        </p:txBody>
      </p:sp>
      <p:sp>
        <p:nvSpPr>
          <p:cNvPr id="1465" name="Google Shape;1465;p161"/>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1200"/>
              <a:buFont typeface="Arial Black"/>
              <a:buNone/>
            </a:pPr>
            <a:fld id="{00000000-1234-1234-1234-123412341234}" type="slidenum">
              <a:rPr lang="en-US" sz="1200" b="0" i="0" u="none" strike="noStrike" cap="none">
                <a:solidFill>
                  <a:schemeClr val="dk1"/>
                </a:solidFill>
                <a:latin typeface="Arial Black"/>
                <a:ea typeface="Arial Black"/>
                <a:cs typeface="Arial Black"/>
                <a:sym typeface="Arial Black"/>
              </a:rPr>
              <a:t>66</a:t>
            </a:fld>
            <a:endParaRPr sz="1400" b="0" i="0" u="none" strike="noStrike" cap="none">
              <a:solidFill>
                <a:srgbClr val="000000"/>
              </a:solidFill>
              <a:latin typeface="Arial"/>
              <a:ea typeface="Arial"/>
              <a:cs typeface="Arial"/>
              <a:sym typeface="Arial"/>
            </a:endParaRPr>
          </a:p>
        </p:txBody>
      </p:sp>
      <p:sp>
        <p:nvSpPr>
          <p:cNvPr id="1466" name="Google Shape;1466;p161"/>
          <p:cNvSpPr txBox="1"/>
          <p:nvPr/>
        </p:nvSpPr>
        <p:spPr>
          <a:xfrm>
            <a:off x="2555875" y="4292600"/>
            <a:ext cx="5921375" cy="457200"/>
          </a:xfrm>
          <a:prstGeom prst="rect">
            <a:avLst/>
          </a:prstGeom>
          <a:noFill/>
          <a:ln>
            <a:noFill/>
          </a:ln>
        </p:spPr>
        <p:txBody>
          <a:bodyPr spcFirstLastPara="1" wrap="square" lIns="91425" tIns="45700" rIns="91425" bIns="45700" anchor="t" anchorCtr="0">
            <a:noAutofit/>
          </a:bodyPr>
          <a:lstStyle/>
          <a:p>
            <a:pPr marL="342900" marR="0" lvl="0" indent="-228600" algn="r" rtl="0">
              <a:lnSpc>
                <a:spcPct val="90000"/>
              </a:lnSpc>
              <a:spcBef>
                <a:spcPts val="0"/>
              </a:spcBef>
              <a:spcAft>
                <a:spcPts val="0"/>
              </a:spcAft>
              <a:buClr>
                <a:schemeClr val="lt2"/>
              </a:buClr>
              <a:buSzPts val="1800"/>
              <a:buFont typeface="Noto Sans Symbols"/>
              <a:buNone/>
            </a:pPr>
            <a:endParaRPr sz="2400" b="0" i="0" u="none" strike="noStrike" cap="none">
              <a:solidFill>
                <a:schemeClr val="dk1"/>
              </a:solidFill>
              <a:latin typeface="Arial"/>
              <a:ea typeface="Arial"/>
              <a:cs typeface="Arial"/>
              <a:sym typeface="Arial"/>
            </a:endParaRPr>
          </a:p>
          <a:p>
            <a:pPr marL="342900" marR="0" lvl="0" indent="-342900" algn="r" rtl="0">
              <a:lnSpc>
                <a:spcPct val="90000"/>
              </a:lnSpc>
              <a:spcBef>
                <a:spcPts val="480"/>
              </a:spcBef>
              <a:spcAft>
                <a:spcPts val="0"/>
              </a:spcAft>
              <a:buClr>
                <a:schemeClr val="lt2"/>
              </a:buClr>
              <a:buSzPts val="1800"/>
              <a:buFont typeface="Noto Sans Symbols"/>
              <a:buChar char="■"/>
            </a:pPr>
            <a:r>
              <a:rPr lang="en-US" sz="2400" b="0" i="0" u="none" strike="noStrike" cap="none">
                <a:solidFill>
                  <a:schemeClr val="dk1"/>
                </a:solidFill>
                <a:latin typeface="Arial"/>
                <a:ea typeface="Arial"/>
                <a:cs typeface="Arial"/>
                <a:sym typeface="Arial"/>
              </a:rPr>
              <a:t>Jose.wellington@uniceub.br</a:t>
            </a:r>
            <a:endParaRPr sz="1400" b="0" i="0" u="none" strike="noStrike" cap="none">
              <a:solidFill>
                <a:srgbClr val="000000"/>
              </a:solidFill>
              <a:latin typeface="Arial"/>
              <a:ea typeface="Arial"/>
              <a:cs typeface="Arial"/>
              <a:sym typeface="Arial"/>
            </a:endParaRPr>
          </a:p>
        </p:txBody>
      </p:sp>
      <p:pic>
        <p:nvPicPr>
          <p:cNvPr id="1467" name="Google Shape;1467;p161"/>
          <p:cNvPicPr preferRelativeResize="0"/>
          <p:nvPr/>
        </p:nvPicPr>
        <p:blipFill rotWithShape="1">
          <a:blip r:embed="rId3">
            <a:alphaModFix/>
          </a:blip>
          <a:srcRect/>
          <a:stretch/>
        </p:blipFill>
        <p:spPr>
          <a:xfrm>
            <a:off x="7481887" y="508000"/>
            <a:ext cx="1439862" cy="495300"/>
          </a:xfrm>
          <a:prstGeom prst="rect">
            <a:avLst/>
          </a:prstGeom>
          <a:noFill/>
          <a:ln>
            <a:noFill/>
          </a:ln>
        </p:spPr>
      </p:pic>
      <p:sp>
        <p:nvSpPr>
          <p:cNvPr id="1468" name="Google Shape;1468;p161"/>
          <p:cNvSpPr txBox="1">
            <a:spLocks noGrp="1"/>
          </p:cNvSpPr>
          <p:nvPr>
            <p:ph type="ftr" idx="11"/>
          </p:nvPr>
        </p:nvSpPr>
        <p:spPr>
          <a:xfrm>
            <a:off x="774896" y="6019800"/>
            <a:ext cx="2895600" cy="457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SzPts val="1400"/>
              <a:buNone/>
            </a:pPr>
            <a:r>
              <a:rPr lang="en-US"/>
              <a:t>Aula 03 – SGBD - SQL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101"/>
          <p:cNvPicPr preferRelativeResize="0"/>
          <p:nvPr/>
        </p:nvPicPr>
        <p:blipFill rotWithShape="1">
          <a:blip r:embed="rId3">
            <a:alphaModFix/>
          </a:blip>
          <a:srcRect/>
          <a:stretch/>
        </p:blipFill>
        <p:spPr>
          <a:xfrm>
            <a:off x="2438400" y="1600200"/>
            <a:ext cx="4286250" cy="5029200"/>
          </a:xfrm>
          <a:prstGeom prst="rect">
            <a:avLst/>
          </a:prstGeom>
          <a:noFill/>
          <a:ln>
            <a:noFill/>
          </a:ln>
        </p:spPr>
      </p:pic>
      <p:sp>
        <p:nvSpPr>
          <p:cNvPr id="844" name="Google Shape;844;p101"/>
          <p:cNvSpPr/>
          <p:nvPr/>
        </p:nvSpPr>
        <p:spPr>
          <a:xfrm>
            <a:off x="4876800" y="4389438"/>
            <a:ext cx="2122488" cy="944562"/>
          </a:xfrm>
          <a:prstGeom prst="rect">
            <a:avLst/>
          </a:prstGeom>
          <a:solidFill>
            <a:srgbClr val="FFFF99">
              <a:alpha val="49803"/>
            </a:srgbClr>
          </a:solidFill>
          <a:ln w="9525" cap="rnd" cmpd="sng">
            <a:solidFill>
              <a:schemeClr val="lt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45" name="Google Shape;845;p101"/>
          <p:cNvSpPr/>
          <p:nvPr/>
        </p:nvSpPr>
        <p:spPr>
          <a:xfrm>
            <a:off x="4876800" y="5410200"/>
            <a:ext cx="2057400" cy="990600"/>
          </a:xfrm>
          <a:prstGeom prst="rect">
            <a:avLst/>
          </a:prstGeom>
          <a:solidFill>
            <a:srgbClr val="CCFFCC">
              <a:alpha val="49803"/>
            </a:srgbClr>
          </a:solidFill>
          <a:ln w="9525" cap="rnd" cmpd="sng">
            <a:solidFill>
              <a:schemeClr val="lt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46" name="Google Shape;846;p101"/>
          <p:cNvSpPr txBox="1">
            <a:spLocks noGrp="1"/>
          </p:cNvSpPr>
          <p:nvPr>
            <p:ph type="title"/>
          </p:nvPr>
        </p:nvSpPr>
        <p:spPr>
          <a:xfrm>
            <a:off x="381000" y="549275"/>
            <a:ext cx="6018213" cy="99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800">
                <a:solidFill>
                  <a:srgbClr val="FF0000"/>
                </a:solidFill>
              </a:rPr>
              <a:t>Abordagem ER para Projeto Lógico de Bancos de Dados</a:t>
            </a:r>
            <a:endParaRPr/>
          </a:p>
        </p:txBody>
      </p:sp>
      <p:sp>
        <p:nvSpPr>
          <p:cNvPr id="847" name="Google Shape;847;p101"/>
          <p:cNvSpPr/>
          <p:nvPr/>
        </p:nvSpPr>
        <p:spPr>
          <a:xfrm>
            <a:off x="4876800" y="2286000"/>
            <a:ext cx="2133600" cy="2057400"/>
          </a:xfrm>
          <a:prstGeom prst="rect">
            <a:avLst/>
          </a:prstGeom>
          <a:solidFill>
            <a:schemeClr val="accent1">
              <a:alpha val="49803"/>
            </a:schemeClr>
          </a:solidFill>
          <a:ln w="9525" cap="rnd" cmpd="sng">
            <a:solidFill>
              <a:schemeClr val="lt2"/>
            </a:solidFill>
            <a:prstDash val="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Noto Sans Symbols"/>
              <a:buNone/>
            </a:pPr>
            <a:endParaRPr sz="2000" b="0" i="0" u="none" strike="noStrike" cap="none">
              <a:solidFill>
                <a:srgbClr val="000000"/>
              </a:solidFill>
              <a:latin typeface="Arial"/>
              <a:ea typeface="Arial"/>
              <a:cs typeface="Arial"/>
              <a:sym typeface="Arial"/>
            </a:endParaRPr>
          </a:p>
        </p:txBody>
      </p:sp>
      <p:sp>
        <p:nvSpPr>
          <p:cNvPr id="848" name="Google Shape;848;p101"/>
          <p:cNvSpPr txBox="1"/>
          <p:nvPr/>
        </p:nvSpPr>
        <p:spPr>
          <a:xfrm>
            <a:off x="5461000" y="1828800"/>
            <a:ext cx="898525"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Mini-Mundo</a:t>
            </a:r>
            <a:endParaRPr sz="2800" b="1" i="0" u="none" strike="noStrike" cap="none">
              <a:solidFill>
                <a:srgbClr val="000000"/>
              </a:solidFill>
              <a:latin typeface="Times New Roman"/>
              <a:ea typeface="Times New Roman"/>
              <a:cs typeface="Times New Roman"/>
              <a:sym typeface="Times New Roman"/>
            </a:endParaRPr>
          </a:p>
        </p:txBody>
      </p:sp>
      <p:sp>
        <p:nvSpPr>
          <p:cNvPr id="849" name="Google Shape;849;p101"/>
          <p:cNvSpPr txBox="1"/>
          <p:nvPr/>
        </p:nvSpPr>
        <p:spPr>
          <a:xfrm>
            <a:off x="5457825" y="2362200"/>
            <a:ext cx="831850"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Análise de</a:t>
            </a:r>
            <a:endParaRPr/>
          </a:p>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Requisitos</a:t>
            </a:r>
            <a:endParaRPr/>
          </a:p>
        </p:txBody>
      </p:sp>
      <p:sp>
        <p:nvSpPr>
          <p:cNvPr id="850" name="Google Shape;850;p101"/>
          <p:cNvSpPr txBox="1"/>
          <p:nvPr/>
        </p:nvSpPr>
        <p:spPr>
          <a:xfrm>
            <a:off x="5294313" y="2971800"/>
            <a:ext cx="1241425"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Requisitos do BD</a:t>
            </a:r>
            <a:endParaRPr/>
          </a:p>
        </p:txBody>
      </p:sp>
      <p:sp>
        <p:nvSpPr>
          <p:cNvPr id="851" name="Google Shape;851;p101"/>
          <p:cNvSpPr txBox="1"/>
          <p:nvPr/>
        </p:nvSpPr>
        <p:spPr>
          <a:xfrm>
            <a:off x="5291138" y="3171825"/>
            <a:ext cx="1303337" cy="4730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000"/>
              <a:buFont typeface="Noto Sans Symbols"/>
              <a:buNone/>
            </a:pPr>
            <a:endParaRPr sz="1000" b="1"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Projeto Conceitual</a:t>
            </a:r>
            <a:endParaRPr/>
          </a:p>
        </p:txBody>
      </p:sp>
      <p:sp>
        <p:nvSpPr>
          <p:cNvPr id="852" name="Google Shape;852;p101"/>
          <p:cNvSpPr txBox="1"/>
          <p:nvPr/>
        </p:nvSpPr>
        <p:spPr>
          <a:xfrm>
            <a:off x="4733925" y="3784600"/>
            <a:ext cx="2519363" cy="368300"/>
          </a:xfrm>
          <a:prstGeom prst="rect">
            <a:avLst/>
          </a:prstGeom>
          <a:noFill/>
          <a:ln>
            <a:noFill/>
          </a:ln>
        </p:spPr>
        <p:txBody>
          <a:bodyPr spcFirstLastPara="1" wrap="square" lIns="91425" tIns="45700" rIns="91425" bIns="45700" anchor="ctr" anchorCtr="0">
            <a:spAutoFit/>
          </a:bodyPr>
          <a:lstStyle/>
          <a:p>
            <a:pPr marL="0" marR="0" lvl="0" indent="0" algn="ctr" rtl="0">
              <a:lnSpc>
                <a:spcPct val="6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Esquema Conceitual </a:t>
            </a:r>
            <a:endParaRPr/>
          </a:p>
          <a:p>
            <a:pPr marL="0" marR="0" lvl="0" indent="0" algn="ctr" rtl="0">
              <a:lnSpc>
                <a:spcPct val="60000"/>
              </a:lnSpc>
              <a:spcBef>
                <a:spcPts val="0"/>
              </a:spcBef>
              <a:spcAft>
                <a:spcPts val="0"/>
              </a:spcAft>
              <a:buClr>
                <a:schemeClr val="dk1"/>
              </a:buClr>
              <a:buSzPts val="1000"/>
              <a:buFont typeface="Noto Sans Symbols"/>
              <a:buNone/>
            </a:pPr>
            <a:endParaRPr sz="1000" b="1" i="0" u="none" strike="noStrike" cap="none">
              <a:solidFill>
                <a:srgbClr val="000000"/>
              </a:solidFill>
              <a:latin typeface="Arial"/>
              <a:ea typeface="Arial"/>
              <a:cs typeface="Arial"/>
              <a:sym typeface="Arial"/>
            </a:endParaRPr>
          </a:p>
          <a:p>
            <a:pPr marL="0" marR="0" lvl="0" indent="0" algn="ctr" rtl="0">
              <a:lnSpc>
                <a:spcPct val="6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(em um modelo de dados de alto nível)</a:t>
            </a:r>
            <a:endParaRPr/>
          </a:p>
        </p:txBody>
      </p:sp>
      <p:sp>
        <p:nvSpPr>
          <p:cNvPr id="853" name="Google Shape;853;p101"/>
          <p:cNvSpPr txBox="1"/>
          <p:nvPr/>
        </p:nvSpPr>
        <p:spPr>
          <a:xfrm>
            <a:off x="5370513" y="4270375"/>
            <a:ext cx="1071562"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2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Projeto Lógico</a:t>
            </a:r>
            <a:endParaRPr/>
          </a:p>
        </p:txBody>
      </p:sp>
      <p:sp>
        <p:nvSpPr>
          <p:cNvPr id="854" name="Google Shape;854;p101"/>
          <p:cNvSpPr txBox="1"/>
          <p:nvPr/>
        </p:nvSpPr>
        <p:spPr>
          <a:xfrm>
            <a:off x="4921250" y="4754563"/>
            <a:ext cx="2024063" cy="5492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Esquema Lógico</a:t>
            </a:r>
            <a:endParaRPr/>
          </a:p>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(em um modelo de dados lógico)</a:t>
            </a:r>
            <a:endParaRPr/>
          </a:p>
        </p:txBody>
      </p:sp>
      <p:sp>
        <p:nvSpPr>
          <p:cNvPr id="855" name="Google Shape;855;p101"/>
          <p:cNvSpPr txBox="1"/>
          <p:nvPr/>
        </p:nvSpPr>
        <p:spPr>
          <a:xfrm>
            <a:off x="5378450" y="5494338"/>
            <a:ext cx="1020763" cy="228600"/>
          </a:xfrm>
          <a:prstGeom prst="rect">
            <a:avLst/>
          </a:prstGeom>
          <a:noFill/>
          <a:ln>
            <a:noFill/>
          </a:ln>
        </p:spPr>
        <p:txBody>
          <a:bodyPr spcFirstLastPara="1" wrap="square" lIns="91425" tIns="45700" rIns="91425" bIns="45700" anchor="ctr" anchorCtr="0">
            <a:spAutoFit/>
          </a:bodyPr>
          <a:lstStyle/>
          <a:p>
            <a:pPr marL="0" marR="0" lvl="0" indent="0" algn="ctr" rtl="0">
              <a:lnSpc>
                <a:spcPct val="9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Projeto Físico</a:t>
            </a:r>
            <a:endParaRPr/>
          </a:p>
        </p:txBody>
      </p:sp>
      <p:sp>
        <p:nvSpPr>
          <p:cNvPr id="856" name="Google Shape;856;p101"/>
          <p:cNvSpPr txBox="1"/>
          <p:nvPr/>
        </p:nvSpPr>
        <p:spPr>
          <a:xfrm>
            <a:off x="5021263" y="5943600"/>
            <a:ext cx="1816100"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Esquema Físico</a:t>
            </a:r>
            <a:endParaRPr/>
          </a:p>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(para um SGBD específico)</a:t>
            </a:r>
            <a:endParaRPr/>
          </a:p>
        </p:txBody>
      </p:sp>
      <p:sp>
        <p:nvSpPr>
          <p:cNvPr id="857" name="Google Shape;857;p101"/>
          <p:cNvSpPr txBox="1"/>
          <p:nvPr/>
        </p:nvSpPr>
        <p:spPr>
          <a:xfrm>
            <a:off x="3371850" y="2971800"/>
            <a:ext cx="1535113"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Requisitos Funcionais</a:t>
            </a:r>
            <a:endParaRPr/>
          </a:p>
        </p:txBody>
      </p:sp>
      <p:sp>
        <p:nvSpPr>
          <p:cNvPr id="858" name="Google Shape;858;p101"/>
          <p:cNvSpPr txBox="1"/>
          <p:nvPr/>
        </p:nvSpPr>
        <p:spPr>
          <a:xfrm>
            <a:off x="3538538" y="3338513"/>
            <a:ext cx="1266825" cy="290512"/>
          </a:xfrm>
          <a:prstGeom prst="rect">
            <a:avLst/>
          </a:prstGeom>
          <a:noFill/>
          <a:ln>
            <a:noFill/>
          </a:ln>
        </p:spPr>
        <p:txBody>
          <a:bodyPr spcFirstLastPara="1" wrap="square" lIns="91425" tIns="45700" rIns="91425" bIns="45700" anchor="ctr" anchorCtr="0">
            <a:spAutoFit/>
          </a:bodyPr>
          <a:lstStyle/>
          <a:p>
            <a:pPr marL="0" marR="0" lvl="0" indent="0" algn="ctr" rtl="0">
              <a:lnSpc>
                <a:spcPct val="13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Análise Funcional</a:t>
            </a:r>
            <a:endParaRPr/>
          </a:p>
        </p:txBody>
      </p:sp>
      <p:sp>
        <p:nvSpPr>
          <p:cNvPr id="859" name="Google Shape;859;p101"/>
          <p:cNvSpPr txBox="1"/>
          <p:nvPr/>
        </p:nvSpPr>
        <p:spPr>
          <a:xfrm>
            <a:off x="3200400" y="3733800"/>
            <a:ext cx="2014538"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Especificação das Transações</a:t>
            </a:r>
            <a:endParaRPr/>
          </a:p>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(em alto nível)</a:t>
            </a:r>
            <a:endParaRPr/>
          </a:p>
        </p:txBody>
      </p:sp>
      <p:sp>
        <p:nvSpPr>
          <p:cNvPr id="860" name="Google Shape;860;p101"/>
          <p:cNvSpPr txBox="1"/>
          <p:nvPr/>
        </p:nvSpPr>
        <p:spPr>
          <a:xfrm>
            <a:off x="3346450" y="5195888"/>
            <a:ext cx="1574800" cy="214312"/>
          </a:xfrm>
          <a:prstGeom prst="rect">
            <a:avLst/>
          </a:prstGeom>
          <a:noFill/>
          <a:ln>
            <a:noFill/>
          </a:ln>
        </p:spPr>
        <p:txBody>
          <a:bodyPr spcFirstLastPara="1" wrap="square" lIns="91425" tIns="45700" rIns="91425" bIns="45700" anchor="ctr" anchorCtr="0">
            <a:spAutoFit/>
          </a:bodyPr>
          <a:lstStyle/>
          <a:p>
            <a:pPr marL="0" marR="0" lvl="0" indent="0" algn="ctr" rtl="0">
              <a:lnSpc>
                <a:spcPct val="8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Projeto das Aplicações</a:t>
            </a:r>
            <a:endParaRPr/>
          </a:p>
        </p:txBody>
      </p:sp>
      <p:sp>
        <p:nvSpPr>
          <p:cNvPr id="861" name="Google Shape;861;p101"/>
          <p:cNvSpPr txBox="1"/>
          <p:nvPr/>
        </p:nvSpPr>
        <p:spPr>
          <a:xfrm>
            <a:off x="3584575" y="6019800"/>
            <a:ext cx="1104900"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Implementação</a:t>
            </a:r>
            <a:endParaRPr/>
          </a:p>
        </p:txBody>
      </p:sp>
      <p:sp>
        <p:nvSpPr>
          <p:cNvPr id="862" name="Google Shape;862;p101"/>
          <p:cNvSpPr txBox="1"/>
          <p:nvPr/>
        </p:nvSpPr>
        <p:spPr>
          <a:xfrm>
            <a:off x="3748088" y="6477000"/>
            <a:ext cx="844550"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Programas</a:t>
            </a:r>
            <a:endParaRPr/>
          </a:p>
        </p:txBody>
      </p:sp>
      <p:sp>
        <p:nvSpPr>
          <p:cNvPr id="863" name="Google Shape;863;p101"/>
          <p:cNvSpPr txBox="1"/>
          <p:nvPr/>
        </p:nvSpPr>
        <p:spPr>
          <a:xfrm>
            <a:off x="1031875" y="4191000"/>
            <a:ext cx="1592263"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Independente de SGBD</a:t>
            </a:r>
            <a:endParaRPr/>
          </a:p>
        </p:txBody>
      </p:sp>
      <p:sp>
        <p:nvSpPr>
          <p:cNvPr id="864" name="Google Shape;864;p101"/>
          <p:cNvSpPr txBox="1"/>
          <p:nvPr/>
        </p:nvSpPr>
        <p:spPr>
          <a:xfrm>
            <a:off x="1023938" y="4876800"/>
            <a:ext cx="1744662"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Noto Sans Symbols"/>
              <a:buNone/>
            </a:pPr>
            <a:r>
              <a:rPr lang="en-US" sz="1000" b="1" i="0" u="none" strike="noStrike" cap="none">
                <a:solidFill>
                  <a:srgbClr val="000000"/>
                </a:solidFill>
                <a:latin typeface="Arial"/>
                <a:ea typeface="Arial"/>
                <a:cs typeface="Arial"/>
                <a:sym typeface="Arial"/>
              </a:rPr>
              <a:t>Específico para um SGBD</a:t>
            </a:r>
            <a:endParaRPr/>
          </a:p>
        </p:txBody>
      </p:sp>
      <p:sp>
        <p:nvSpPr>
          <p:cNvPr id="865" name="Google Shape;865;p101"/>
          <p:cNvSpPr txBox="1"/>
          <p:nvPr/>
        </p:nvSpPr>
        <p:spPr>
          <a:xfrm>
            <a:off x="7440613" y="2209800"/>
            <a:ext cx="809625" cy="2444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66CC"/>
              </a:buClr>
              <a:buSzPts val="1000"/>
              <a:buFont typeface="Noto Sans Symbols"/>
              <a:buNone/>
            </a:pPr>
            <a:r>
              <a:rPr lang="en-US" sz="1000" b="0" i="0" u="none" strike="noStrike" cap="none">
                <a:solidFill>
                  <a:srgbClr val="0066CC"/>
                </a:solidFill>
                <a:latin typeface="Arial"/>
                <a:ea typeface="Arial"/>
                <a:cs typeface="Arial"/>
                <a:sym typeface="Arial"/>
              </a:rPr>
              <a:t>Modelo ER</a:t>
            </a:r>
            <a:endParaRPr sz="1000" b="0" i="0" u="none" strike="noStrike" cap="none">
              <a:solidFill>
                <a:srgbClr val="00007D"/>
              </a:solidFill>
              <a:latin typeface="Arial"/>
              <a:ea typeface="Arial"/>
              <a:cs typeface="Arial"/>
              <a:sym typeface="Arial"/>
            </a:endParaRPr>
          </a:p>
        </p:txBody>
      </p:sp>
      <p:cxnSp>
        <p:nvCxnSpPr>
          <p:cNvPr id="866" name="Google Shape;866;p101"/>
          <p:cNvCxnSpPr/>
          <p:nvPr/>
        </p:nvCxnSpPr>
        <p:spPr>
          <a:xfrm flipH="1">
            <a:off x="7010400" y="2438400"/>
            <a:ext cx="533400" cy="533400"/>
          </a:xfrm>
          <a:prstGeom prst="straightConnector1">
            <a:avLst/>
          </a:prstGeom>
          <a:noFill/>
          <a:ln w="9525" cap="flat" cmpd="sng">
            <a:solidFill>
              <a:schemeClr val="dk1"/>
            </a:solidFill>
            <a:prstDash val="solid"/>
            <a:round/>
            <a:headEnd type="none" w="med" len="med"/>
            <a:tailEnd type="triangle" w="med" len="med"/>
          </a:ln>
        </p:spPr>
      </p:cxnSp>
      <p:sp>
        <p:nvSpPr>
          <p:cNvPr id="867" name="Google Shape;867;p101"/>
          <p:cNvSpPr txBox="1"/>
          <p:nvPr/>
        </p:nvSpPr>
        <p:spPr>
          <a:xfrm>
            <a:off x="7543800" y="4419600"/>
            <a:ext cx="774700" cy="396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3399"/>
              </a:buClr>
              <a:buSzPts val="1000"/>
              <a:buFont typeface="Noto Sans Symbols"/>
              <a:buNone/>
            </a:pPr>
            <a:r>
              <a:rPr lang="en-US" sz="1000" b="0" i="0" u="none" strike="noStrike" cap="none">
                <a:solidFill>
                  <a:srgbClr val="003399"/>
                </a:solidFill>
                <a:latin typeface="Arial"/>
                <a:ea typeface="Arial"/>
                <a:cs typeface="Arial"/>
                <a:sym typeface="Arial"/>
              </a:rPr>
              <a:t>Modelo</a:t>
            </a:r>
            <a:endParaRPr/>
          </a:p>
          <a:p>
            <a:pPr marL="0" marR="0" lvl="0" indent="0" algn="ctr" rtl="0">
              <a:lnSpc>
                <a:spcPct val="100000"/>
              </a:lnSpc>
              <a:spcBef>
                <a:spcPts val="0"/>
              </a:spcBef>
              <a:spcAft>
                <a:spcPts val="0"/>
              </a:spcAft>
              <a:buClr>
                <a:srgbClr val="003399"/>
              </a:buClr>
              <a:buSzPts val="1000"/>
              <a:buFont typeface="Noto Sans Symbols"/>
              <a:buNone/>
            </a:pPr>
            <a:r>
              <a:rPr lang="en-US" sz="1000" b="0" i="0" u="none" strike="noStrike" cap="none">
                <a:solidFill>
                  <a:srgbClr val="003399"/>
                </a:solidFill>
                <a:latin typeface="Arial"/>
                <a:ea typeface="Arial"/>
                <a:cs typeface="Arial"/>
                <a:sym typeface="Arial"/>
              </a:rPr>
              <a:t>Relacional</a:t>
            </a:r>
            <a:endParaRPr sz="1000" b="0" i="0" u="none" strike="noStrike" cap="none">
              <a:solidFill>
                <a:srgbClr val="00007D"/>
              </a:solidFill>
              <a:latin typeface="Arial"/>
              <a:ea typeface="Arial"/>
              <a:cs typeface="Arial"/>
              <a:sym typeface="Arial"/>
            </a:endParaRPr>
          </a:p>
        </p:txBody>
      </p:sp>
      <p:cxnSp>
        <p:nvCxnSpPr>
          <p:cNvPr id="868" name="Google Shape;868;p101"/>
          <p:cNvCxnSpPr/>
          <p:nvPr/>
        </p:nvCxnSpPr>
        <p:spPr>
          <a:xfrm flipH="1">
            <a:off x="7010400" y="4572000"/>
            <a:ext cx="533400" cy="457200"/>
          </a:xfrm>
          <a:prstGeom prst="straightConnector1">
            <a:avLst/>
          </a:prstGeom>
          <a:noFill/>
          <a:ln w="9525" cap="flat" cmpd="sng">
            <a:solidFill>
              <a:schemeClr val="dk1"/>
            </a:solidFill>
            <a:prstDash val="solid"/>
            <a:round/>
            <a:headEnd type="none" w="med" len="med"/>
            <a:tailEnd type="triangle" w="med" len="med"/>
          </a:ln>
        </p:spPr>
      </p:cxnSp>
      <p:cxnSp>
        <p:nvCxnSpPr>
          <p:cNvPr id="869" name="Google Shape;869;p101"/>
          <p:cNvCxnSpPr/>
          <p:nvPr/>
        </p:nvCxnSpPr>
        <p:spPr>
          <a:xfrm flipH="1">
            <a:off x="6934200" y="5486400"/>
            <a:ext cx="533400" cy="457200"/>
          </a:xfrm>
          <a:prstGeom prst="straightConnector1">
            <a:avLst/>
          </a:prstGeom>
          <a:noFill/>
          <a:ln w="9525" cap="flat" cmpd="sng">
            <a:solidFill>
              <a:schemeClr val="dk1"/>
            </a:solidFill>
            <a:prstDash val="solid"/>
            <a:round/>
            <a:headEnd type="none" w="med" len="med"/>
            <a:tailEnd type="triangle" w="med" len="med"/>
          </a:ln>
        </p:spPr>
      </p:cxnSp>
      <p:sp>
        <p:nvSpPr>
          <p:cNvPr id="870" name="Google Shape;870;p101"/>
          <p:cNvSpPr txBox="1"/>
          <p:nvPr/>
        </p:nvSpPr>
        <p:spPr>
          <a:xfrm>
            <a:off x="7519988" y="5332413"/>
            <a:ext cx="822325" cy="40005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FF0000"/>
              </a:buClr>
              <a:buSzPts val="1000"/>
              <a:buFont typeface="Noto Sans Symbols"/>
              <a:buNone/>
            </a:pPr>
            <a:r>
              <a:rPr lang="en-US" sz="1000" b="1" i="0" u="none" strike="noStrike" cap="none">
                <a:solidFill>
                  <a:srgbClr val="FF0000"/>
                </a:solidFill>
                <a:latin typeface="Arial"/>
                <a:ea typeface="Arial"/>
                <a:cs typeface="Arial"/>
                <a:sym typeface="Arial"/>
              </a:rPr>
              <a:t>SGBD</a:t>
            </a:r>
            <a:endParaRPr/>
          </a:p>
          <a:p>
            <a:pPr marL="0" marR="0" lvl="0" indent="0" algn="ctr" rtl="0">
              <a:lnSpc>
                <a:spcPct val="100000"/>
              </a:lnSpc>
              <a:spcBef>
                <a:spcPts val="0"/>
              </a:spcBef>
              <a:spcAft>
                <a:spcPts val="0"/>
              </a:spcAft>
              <a:buClr>
                <a:srgbClr val="FF0000"/>
              </a:buClr>
              <a:buSzPts val="1000"/>
              <a:buFont typeface="Noto Sans Symbols"/>
              <a:buNone/>
            </a:pPr>
            <a:r>
              <a:rPr lang="en-US" sz="1000" b="1" i="0" u="none" strike="noStrike" cap="none">
                <a:solidFill>
                  <a:srgbClr val="FF0000"/>
                </a:solidFill>
                <a:latin typeface="Arial"/>
                <a:ea typeface="Arial"/>
                <a:cs typeface="Arial"/>
                <a:sym typeface="Arial"/>
              </a:rPr>
              <a:t>Relacional</a:t>
            </a:r>
            <a:endParaRPr/>
          </a:p>
        </p:txBody>
      </p:sp>
      <p:sp>
        <p:nvSpPr>
          <p:cNvPr id="871" name="Google Shape;871;p101"/>
          <p:cNvSpPr txBox="1">
            <a:spLocks noGrp="1"/>
          </p:cNvSpPr>
          <p:nvPr>
            <p:ph type="ftr" idx="11"/>
          </p:nvPr>
        </p:nvSpPr>
        <p:spPr>
          <a:xfrm>
            <a:off x="384175"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03 - BD</a:t>
            </a:r>
            <a:endParaRPr/>
          </a:p>
        </p:txBody>
      </p:sp>
      <p:sp>
        <p:nvSpPr>
          <p:cNvPr id="872" name="Google Shape;872;p101"/>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7</a:t>
            </a:fld>
            <a:endParaRPr sz="1200" b="0" i="0" u="none" strike="noStrike" cap="none">
              <a:solidFill>
                <a:srgbClr val="000000"/>
              </a:solidFill>
              <a:latin typeface="Arial Black"/>
              <a:ea typeface="Arial Black"/>
              <a:cs typeface="Arial Black"/>
              <a:sym typeface="Arial Black"/>
            </a:endParaRPr>
          </a:p>
        </p:txBody>
      </p:sp>
      <p:pic>
        <p:nvPicPr>
          <p:cNvPr id="873" name="Google Shape;873;p101"/>
          <p:cNvPicPr preferRelativeResize="0"/>
          <p:nvPr/>
        </p:nvPicPr>
        <p:blipFill rotWithShape="1">
          <a:blip r:embed="rId4">
            <a:alphaModFix/>
          </a:blip>
          <a:srcRect/>
          <a:stretch/>
        </p:blipFill>
        <p:spPr>
          <a:xfrm>
            <a:off x="7481888" y="508000"/>
            <a:ext cx="1439862" cy="495300"/>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102"/>
          <p:cNvSpPr/>
          <p:nvPr/>
        </p:nvSpPr>
        <p:spPr>
          <a:xfrm>
            <a:off x="457200" y="460375"/>
            <a:ext cx="82296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Noto Sans Symbols"/>
              <a:buNone/>
            </a:pPr>
            <a:r>
              <a:rPr lang="en-US" sz="2800" b="0" i="0" u="none" strike="noStrike" cap="none">
                <a:solidFill>
                  <a:srgbClr val="000000"/>
                </a:solidFill>
                <a:latin typeface="Arial"/>
                <a:ea typeface="Arial"/>
                <a:cs typeface="Arial"/>
                <a:sym typeface="Arial"/>
              </a:rPr>
              <a:t>Normalização de dados</a:t>
            </a:r>
            <a:endParaRPr/>
          </a:p>
        </p:txBody>
      </p:sp>
      <p:sp>
        <p:nvSpPr>
          <p:cNvPr id="881" name="Google Shape;881;p102"/>
          <p:cNvSpPr/>
          <p:nvPr/>
        </p:nvSpPr>
        <p:spPr>
          <a:xfrm>
            <a:off x="457200" y="1600200"/>
            <a:ext cx="4978400" cy="452596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2800"/>
              <a:buFont typeface="Noto Sans Symbols"/>
              <a:buChar char="●"/>
            </a:pPr>
            <a:r>
              <a:rPr lang="en-US" sz="2800" b="0" i="0" u="none" strike="noStrike" cap="none">
                <a:solidFill>
                  <a:srgbClr val="000000"/>
                </a:solidFill>
                <a:latin typeface="Arial"/>
                <a:ea typeface="Arial"/>
                <a:cs typeface="Arial"/>
                <a:sym typeface="Arial"/>
              </a:rPr>
              <a:t>Regras:</a:t>
            </a:r>
            <a:endParaRPr/>
          </a:p>
          <a:p>
            <a:pPr marL="742950" marR="0" lvl="1" indent="-107950" algn="l" rtl="0">
              <a:lnSpc>
                <a:spcPct val="100000"/>
              </a:lnSpc>
              <a:spcBef>
                <a:spcPts val="560"/>
              </a:spcBef>
              <a:spcAft>
                <a:spcPts val="0"/>
              </a:spcAft>
              <a:buClr>
                <a:schemeClr val="dk1"/>
              </a:buClr>
              <a:buSzPts val="2800"/>
              <a:buFont typeface="Noto Sans Symbols"/>
              <a:buNone/>
            </a:pPr>
            <a:endParaRPr sz="2800" b="0" i="0" u="none" strike="noStrike" cap="none">
              <a:solidFill>
                <a:srgbClr val="000000"/>
              </a:solidFill>
              <a:latin typeface="Arial"/>
              <a:ea typeface="Arial"/>
              <a:cs typeface="Arial"/>
              <a:sym typeface="Arial"/>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1ª Forma Normal (1FN).</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2ª Forma Normal (2FN).</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3ª Forma Normal (3FN).</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4ª Forma Normal (4FN).</a:t>
            </a:r>
            <a:endParaRPr/>
          </a:p>
          <a:p>
            <a:pPr marL="742950" marR="0" lvl="1" indent="-285750" algn="l" rtl="0">
              <a:lnSpc>
                <a:spcPct val="100000"/>
              </a:lnSpc>
              <a:spcBef>
                <a:spcPts val="360"/>
              </a:spcBef>
              <a:spcAft>
                <a:spcPts val="0"/>
              </a:spcAft>
              <a:buClr>
                <a:srgbClr val="000000"/>
              </a:buClr>
              <a:buSzPts val="1800"/>
              <a:buFont typeface="Noto Sans Symbols"/>
              <a:buChar char="●"/>
            </a:pPr>
            <a:r>
              <a:rPr lang="en-US" sz="1800" b="0" i="0" u="none" strike="noStrike" cap="none">
                <a:solidFill>
                  <a:srgbClr val="000000"/>
                </a:solidFill>
                <a:latin typeface="Arial"/>
                <a:ea typeface="Arial"/>
                <a:cs typeface="Arial"/>
                <a:sym typeface="Arial"/>
              </a:rPr>
              <a:t>5ª Forma Normal (5FN).</a:t>
            </a:r>
            <a:endParaRPr/>
          </a:p>
        </p:txBody>
      </p:sp>
      <p:pic>
        <p:nvPicPr>
          <p:cNvPr id="882" name="Google Shape;882;p102"/>
          <p:cNvPicPr preferRelativeResize="0"/>
          <p:nvPr/>
        </p:nvPicPr>
        <p:blipFill rotWithShape="1">
          <a:blip r:embed="rId3">
            <a:alphaModFix/>
          </a:blip>
          <a:srcRect/>
          <a:stretch/>
        </p:blipFill>
        <p:spPr>
          <a:xfrm>
            <a:off x="4140200" y="1787525"/>
            <a:ext cx="4924425" cy="4162425"/>
          </a:xfrm>
          <a:prstGeom prst="rect">
            <a:avLst/>
          </a:prstGeom>
          <a:noFill/>
          <a:ln>
            <a:noFill/>
          </a:ln>
        </p:spPr>
      </p:pic>
      <p:pic>
        <p:nvPicPr>
          <p:cNvPr id="883" name="Google Shape;883;p102"/>
          <p:cNvPicPr preferRelativeResize="0"/>
          <p:nvPr/>
        </p:nvPicPr>
        <p:blipFill rotWithShape="1">
          <a:blip r:embed="rId4">
            <a:alphaModFix/>
          </a:blip>
          <a:srcRect/>
          <a:stretch/>
        </p:blipFill>
        <p:spPr>
          <a:xfrm>
            <a:off x="7481888" y="508000"/>
            <a:ext cx="1439862" cy="495300"/>
          </a:xfrm>
          <a:prstGeom prst="rect">
            <a:avLst/>
          </a:prstGeom>
          <a:noFill/>
          <a:ln>
            <a:noFill/>
          </a:ln>
        </p:spPr>
      </p:pic>
      <p:sp>
        <p:nvSpPr>
          <p:cNvPr id="884" name="Google Shape;884;p102"/>
          <p:cNvSpPr txBox="1">
            <a:spLocks noGrp="1"/>
          </p:cNvSpPr>
          <p:nvPr>
            <p:ph type="sldNum" idx="12"/>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Noto Sans Symbols"/>
              <a:buNone/>
            </a:pPr>
            <a:fld id="{00000000-1234-1234-1234-123412341234}" type="slidenum">
              <a:rPr lang="en-US" sz="1200" b="0" i="0" u="none" strike="noStrike" cap="none">
                <a:solidFill>
                  <a:srgbClr val="000000"/>
                </a:solidFill>
                <a:latin typeface="Arial Black"/>
                <a:ea typeface="Arial Black"/>
                <a:cs typeface="Arial Black"/>
                <a:sym typeface="Arial Black"/>
              </a:rPr>
              <a:t>8</a:t>
            </a:fld>
            <a:endParaRPr sz="1200" b="0" i="0" u="none" strike="noStrike" cap="none">
              <a:solidFill>
                <a:srgbClr val="000000"/>
              </a:solidFill>
              <a:latin typeface="Arial Black"/>
              <a:ea typeface="Arial Black"/>
              <a:cs typeface="Arial Black"/>
              <a:sym typeface="Arial Black"/>
            </a:endParaRPr>
          </a:p>
        </p:txBody>
      </p:sp>
      <p:sp>
        <p:nvSpPr>
          <p:cNvPr id="885" name="Google Shape;885;p10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Noto Sans Symbols"/>
              <a:buNone/>
            </a:pPr>
            <a:r>
              <a:rPr lang="en-US" sz="1200" b="0" i="0" u="none" strike="noStrike" cap="none">
                <a:solidFill>
                  <a:srgbClr val="000000"/>
                </a:solidFill>
                <a:latin typeface="Arial"/>
                <a:ea typeface="Arial"/>
                <a:cs typeface="Arial"/>
                <a:sym typeface="Arial"/>
              </a:rPr>
              <a:t>Aula 02 - BD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103"/>
          <p:cNvSpPr txBox="1">
            <a:spLocks noGrp="1"/>
          </p:cNvSpPr>
          <p:nvPr>
            <p:ph type="ctrTitle"/>
          </p:nvPr>
        </p:nvSpPr>
        <p:spPr>
          <a:xfrm>
            <a:off x="1600200" y="1773237"/>
            <a:ext cx="6019800" cy="2209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3200"/>
              <a:buFont typeface="Arial"/>
              <a:buNone/>
            </a:pPr>
            <a:r>
              <a:rPr lang="en-US" sz="3200" b="0" i="0" u="none">
                <a:solidFill>
                  <a:srgbClr val="FFFFFF"/>
                </a:solidFill>
                <a:latin typeface="Arial"/>
                <a:ea typeface="Arial"/>
                <a:cs typeface="Arial"/>
                <a:sym typeface="Arial"/>
              </a:rPr>
              <a:t> Questionário</a:t>
            </a:r>
            <a:endParaRPr/>
          </a:p>
        </p:txBody>
      </p:sp>
      <p:sp>
        <p:nvSpPr>
          <p:cNvPr id="891" name="Google Shape;891;p10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9</a:t>
            </a:fld>
            <a:endParaRPr sz="1400" b="0" i="0" u="none" strike="noStrike" cap="none">
              <a:solidFill>
                <a:srgbClr val="000000"/>
              </a:solidFill>
              <a:latin typeface="Arial"/>
              <a:ea typeface="Arial"/>
              <a:cs typeface="Arial"/>
              <a:sym typeface="Arial"/>
            </a:endParaRPr>
          </a:p>
        </p:txBody>
      </p:sp>
      <p:pic>
        <p:nvPicPr>
          <p:cNvPr id="892" name="Google Shape;892;p103"/>
          <p:cNvPicPr preferRelativeResize="0"/>
          <p:nvPr/>
        </p:nvPicPr>
        <p:blipFill rotWithShape="1">
          <a:blip r:embed="rId3">
            <a:alphaModFix/>
          </a:blip>
          <a:srcRect/>
          <a:stretch/>
        </p:blipFill>
        <p:spPr>
          <a:xfrm>
            <a:off x="7235825" y="260350"/>
            <a:ext cx="1439862" cy="495300"/>
          </a:xfrm>
          <a:prstGeom prst="rect">
            <a:avLst/>
          </a:prstGeom>
          <a:noFill/>
          <a:ln>
            <a:noFill/>
          </a:ln>
        </p:spPr>
      </p:pic>
      <p:sp>
        <p:nvSpPr>
          <p:cNvPr id="893" name="Google Shape;893;p103"/>
          <p:cNvSpPr txBox="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Aula 04 - SQL - Introdução</a:t>
            </a:r>
            <a:endParaRPr sz="1400" b="0" i="0" u="none" strike="noStrike" cap="none">
              <a:solidFill>
                <a:srgbClr val="000000"/>
              </a:solidFill>
              <a:latin typeface="Arial"/>
              <a:ea typeface="Arial"/>
              <a:cs typeface="Arial"/>
              <a:sym typeface="Arial"/>
            </a:endParaRPr>
          </a:p>
        </p:txBody>
      </p:sp>
      <p:sp>
        <p:nvSpPr>
          <p:cNvPr id="894" name="Google Shape;894;p103"/>
          <p:cNvSpPr txBox="1"/>
          <p:nvPr/>
        </p:nvSpPr>
        <p:spPr>
          <a:xfrm>
            <a:off x="6553200" y="6248400"/>
            <a:ext cx="21336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Black"/>
              <a:buNone/>
            </a:pPr>
            <a:fld id="{00000000-1234-1234-1234-123412341234}" type="slidenum">
              <a:rPr lang="en-US" sz="1200" b="0" i="0" u="none" strike="noStrike" cap="none">
                <a:solidFill>
                  <a:srgbClr val="000000"/>
                </a:solidFill>
                <a:latin typeface="Arial Black"/>
                <a:ea typeface="Arial Black"/>
                <a:cs typeface="Arial Black"/>
                <a:sym typeface="Arial Black"/>
              </a:rPr>
              <a:t>9</a:t>
            </a:fld>
            <a:endParaRPr sz="1400" b="0" i="0" u="none" strike="noStrike" cap="none">
              <a:solidFill>
                <a:srgbClr val="000000"/>
              </a:solidFill>
              <a:latin typeface="Arial"/>
              <a:ea typeface="Arial"/>
              <a:cs typeface="Arial"/>
              <a:sym typeface="Arial"/>
            </a:endParaRPr>
          </a:p>
        </p:txBody>
      </p:sp>
    </p:spTree>
  </p:cSld>
  <p:clrMapOvr>
    <a:masterClrMapping/>
  </p:clrMapOvr>
  <p:transition>
    <p:push/>
  </p:transition>
</p:sld>
</file>

<file path=ppt/theme/theme1.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2759</Words>
  <Application>Microsoft Office PowerPoint</Application>
  <PresentationFormat>Apresentação na tela (4:3)</PresentationFormat>
  <Paragraphs>422</Paragraphs>
  <Slides>66</Slides>
  <Notes>66</Notes>
  <HiddenSlides>0</HiddenSlides>
  <MMClips>0</MMClips>
  <ScaleCrop>false</ScaleCrop>
  <HeadingPairs>
    <vt:vector size="6" baseType="variant">
      <vt:variant>
        <vt:lpstr>Fontes usadas</vt:lpstr>
      </vt:variant>
      <vt:variant>
        <vt:i4>6</vt:i4>
      </vt:variant>
      <vt:variant>
        <vt:lpstr>Tema</vt:lpstr>
      </vt:variant>
      <vt:variant>
        <vt:i4>10</vt:i4>
      </vt:variant>
      <vt:variant>
        <vt:lpstr>Títulos de slides</vt:lpstr>
      </vt:variant>
      <vt:variant>
        <vt:i4>66</vt:i4>
      </vt:variant>
    </vt:vector>
  </HeadingPairs>
  <TitlesOfParts>
    <vt:vector size="82" baseType="lpstr">
      <vt:lpstr>Arial Black</vt:lpstr>
      <vt:lpstr>Noto Sans Symbols</vt:lpstr>
      <vt:lpstr>Courier New</vt:lpstr>
      <vt:lpstr>Arial</vt:lpstr>
      <vt:lpstr>Times New Roman</vt:lpstr>
      <vt:lpstr>Calibri</vt:lpstr>
      <vt:lpstr>1_Pixel</vt:lpstr>
      <vt:lpstr>2_Pixel</vt:lpstr>
      <vt:lpstr>5_Pixel</vt:lpstr>
      <vt:lpstr>6_Pixel</vt:lpstr>
      <vt:lpstr>4_Pixel</vt:lpstr>
      <vt:lpstr>1_Pixel</vt:lpstr>
      <vt:lpstr>Pixel</vt:lpstr>
      <vt:lpstr>4_Pixel</vt:lpstr>
      <vt:lpstr>3_Pixel</vt:lpstr>
      <vt:lpstr>Pixel</vt:lpstr>
      <vt:lpstr>Banco de Dados </vt:lpstr>
      <vt:lpstr>Plano de Ensino – Banco de Dados</vt:lpstr>
      <vt:lpstr>Agenda</vt:lpstr>
      <vt:lpstr>Revisão</vt:lpstr>
      <vt:lpstr>Apresentação do PowerPoint</vt:lpstr>
      <vt:lpstr>Processamento com BD</vt:lpstr>
      <vt:lpstr>Abordagem ER para Projeto Lógico de Bancos de Dados</vt:lpstr>
      <vt:lpstr>Apresentação do PowerPoint</vt:lpstr>
      <vt:lpstr> Questionário</vt:lpstr>
      <vt:lpstr>Apresentação do PowerPoint</vt:lpstr>
      <vt:lpstr>S.G.B.D.  (Sistema Gerenciador de Banco de Dados) </vt:lpstr>
      <vt:lpstr>S.G.D.B. (Sistema Gerenciador de Banco de Dados) </vt:lpstr>
      <vt:lpstr>S.G.D.B. (Sistema Gerenciador de Banco de Dados) </vt:lpstr>
      <vt:lpstr>Representação Física do SGBD</vt:lpstr>
      <vt:lpstr>Representação Física do SGBD</vt:lpstr>
      <vt:lpstr>SGBD - Regras</vt:lpstr>
      <vt:lpstr>SGBD - Regras</vt:lpstr>
      <vt:lpstr>SGBD - Regras</vt:lpstr>
      <vt:lpstr>SGBD - Regras</vt:lpstr>
      <vt:lpstr>SGBD - Regras</vt:lpstr>
      <vt:lpstr>SGBD - Regras</vt:lpstr>
      <vt:lpstr>SGBD - Regras</vt:lpstr>
      <vt:lpstr>SGBD - Regras</vt:lpstr>
      <vt:lpstr>SGBD - Regras</vt:lpstr>
      <vt:lpstr>SGBD - Regras</vt:lpstr>
      <vt:lpstr>SGBD - Regras</vt:lpstr>
      <vt:lpstr>Administradores de Banco de Dados (DBA) </vt:lpstr>
      <vt:lpstr>Vantagens do SGBD’s</vt:lpstr>
      <vt:lpstr>Banco de Dados – Vantagens</vt:lpstr>
      <vt:lpstr>Banco de Dados – Vantagens</vt:lpstr>
      <vt:lpstr>Apresentação do PowerPoint</vt:lpstr>
      <vt:lpstr>Banco de Dados – Vantagens</vt:lpstr>
      <vt:lpstr>Banco de Dados – Vantagens</vt:lpstr>
      <vt:lpstr>Banco de Dados – Vantagens</vt:lpstr>
      <vt:lpstr>Banco de Dados – Vantagens</vt:lpstr>
      <vt:lpstr>Banco de Dados – Vantagens</vt:lpstr>
      <vt:lpstr>Banco de Dados – Vantagens</vt:lpstr>
      <vt:lpstr>SQL -  Structured Query Language,  ou  Linguagem de Consulta Estruturada  </vt:lpstr>
      <vt:lpstr>SQL -  Structured Query Language</vt:lpstr>
      <vt:lpstr>SQL -  Structured Query Language</vt:lpstr>
      <vt:lpstr>Banco de dados Relacional</vt:lpstr>
      <vt:lpstr>A linguagem SQL</vt:lpstr>
      <vt:lpstr>A linguagem SQL</vt:lpstr>
      <vt:lpstr>A linguagem SQL</vt:lpstr>
      <vt:lpstr>Exercício - Prático</vt:lpstr>
      <vt:lpstr>SGBD - Estrutura</vt:lpstr>
      <vt:lpstr>Três categorias do SQL</vt:lpstr>
      <vt:lpstr>Linguagem de definição dos dados (DDL) </vt:lpstr>
      <vt:lpstr>Linguagem de manipulação dos dados (DML) </vt:lpstr>
      <vt:lpstr>Linguagem de controle dos dados (DCL) </vt:lpstr>
      <vt:lpstr>Exercício 01 – Fazer o MER e criar o banco de dados</vt:lpstr>
      <vt:lpstr>Exercício – Criar o Banco de Dados no SQL Server</vt:lpstr>
      <vt:lpstr>Criar o Banco de Dados</vt:lpstr>
      <vt:lpstr>Criar o Banco de Dados</vt:lpstr>
      <vt:lpstr>Usar o Banco de Dados</vt:lpstr>
      <vt:lpstr>Criar a Tabela tb_funcionario</vt:lpstr>
      <vt:lpstr>Criar a Tabela tb_cargo</vt:lpstr>
      <vt:lpstr>Criar a Tabela tb_setor</vt:lpstr>
      <vt:lpstr>Criar o relacionamento  tb_funcionario x tb_setor</vt:lpstr>
      <vt:lpstr>Criar o relacionamento  tb_funcionario x tb_cargo</vt:lpstr>
      <vt:lpstr>Exercício – Bd livro</vt:lpstr>
      <vt:lpstr>Exercício – Fazer o MER e criar o banco de dados </vt:lpstr>
      <vt:lpstr>Gabarito</vt:lpstr>
      <vt:lpstr>Exercício – Fazer o MER e criar o banco de dados </vt:lpstr>
      <vt:lpstr>Agenda</vt:lpstr>
      <vt:lpstr>Dúvidas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Banco de Dados </dc:title>
  <cp:lastModifiedBy>Wellington Silva</cp:lastModifiedBy>
  <cp:revision>1</cp:revision>
  <dcterms:modified xsi:type="dcterms:W3CDTF">2021-03-14T21:50:59Z</dcterms:modified>
</cp:coreProperties>
</file>